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8"/>
  </p:notesMasterIdLst>
  <p:sldIdLst>
    <p:sldId id="256" r:id="rId2"/>
    <p:sldId id="258" r:id="rId3"/>
    <p:sldId id="334" r:id="rId4"/>
    <p:sldId id="281" r:id="rId5"/>
    <p:sldId id="321" r:id="rId6"/>
    <p:sldId id="282" r:id="rId7"/>
    <p:sldId id="326" r:id="rId8"/>
    <p:sldId id="283" r:id="rId9"/>
    <p:sldId id="305" r:id="rId10"/>
    <p:sldId id="284" r:id="rId11"/>
    <p:sldId id="285" r:id="rId12"/>
    <p:sldId id="336" r:id="rId13"/>
    <p:sldId id="286" r:id="rId14"/>
    <p:sldId id="324" r:id="rId15"/>
    <p:sldId id="291" r:id="rId16"/>
    <p:sldId id="290" r:id="rId17"/>
    <p:sldId id="323" r:id="rId18"/>
    <p:sldId id="331" r:id="rId19"/>
    <p:sldId id="335" r:id="rId20"/>
    <p:sldId id="325" r:id="rId21"/>
    <p:sldId id="292" r:id="rId22"/>
    <p:sldId id="293" r:id="rId23"/>
    <p:sldId id="327" r:id="rId24"/>
    <p:sldId id="315" r:id="rId25"/>
    <p:sldId id="320" r:id="rId26"/>
    <p:sldId id="328" r:id="rId27"/>
    <p:sldId id="294" r:id="rId28"/>
    <p:sldId id="297" r:id="rId29"/>
    <p:sldId id="298" r:id="rId30"/>
    <p:sldId id="295" r:id="rId31"/>
    <p:sldId id="329" r:id="rId32"/>
    <p:sldId id="299" r:id="rId33"/>
    <p:sldId id="300" r:id="rId34"/>
    <p:sldId id="302" r:id="rId35"/>
    <p:sldId id="303" r:id="rId36"/>
    <p:sldId id="333" r:id="rId37"/>
    <p:sldId id="273" r:id="rId38"/>
    <p:sldId id="306" r:id="rId39"/>
    <p:sldId id="311" r:id="rId40"/>
    <p:sldId id="330" r:id="rId41"/>
    <p:sldId id="312" r:id="rId42"/>
    <p:sldId id="313" r:id="rId43"/>
    <p:sldId id="316" r:id="rId44"/>
    <p:sldId id="317" r:id="rId45"/>
    <p:sldId id="319" r:id="rId46"/>
    <p:sldId id="275" r:id="rId4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37572A1-46BE-E797-B43B-B76192FF5A6A}" name="Theresa Lins" initials="TL" userId="S::tlins@wisc.edu::d5ff1844-d9da-497e-a83a-4dc303843dd0" providerId="AD"/>
  <p188:author id="{21DC5FF8-01B0-9319-11AD-8B5A6863387B}" name="Anne Buffington" initials="AB" userId="S::abuffington@wisc.edu::38b42556-6007-4a70-9922-7eced0a7c89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992"/>
    <a:srgbClr val="432E4F"/>
    <a:srgbClr val="FCCB51"/>
    <a:srgbClr val="8DD3C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231BDDC-9067-416E-B74D-44D2467A698A}" v="51" dt="2026-07-07T19:30:15.88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825" autoAdjust="0"/>
    <p:restoredTop sz="75420" autoAdjust="0"/>
  </p:normalViewPr>
  <p:slideViewPr>
    <p:cSldViewPr snapToGrid="0">
      <p:cViewPr varScale="1">
        <p:scale>
          <a:sx n="52" d="100"/>
          <a:sy n="52" d="100"/>
        </p:scale>
        <p:origin x="552" y="60"/>
      </p:cViewPr>
      <p:guideLst/>
    </p:cSldViewPr>
  </p:slideViewPr>
  <p:outlineViewPr>
    <p:cViewPr>
      <p:scale>
        <a:sx n="33" d="100"/>
        <a:sy n="33" d="100"/>
      </p:scale>
      <p:origin x="0" y="0"/>
    </p:cViewPr>
  </p:outlineViewPr>
  <p:notesTextViewPr>
    <p:cViewPr>
      <p:scale>
        <a:sx n="75" d="100"/>
        <a:sy n="75" d="100"/>
      </p:scale>
      <p:origin x="0" y="-4"/>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viewProps" Target="viewProps.xml"/><Relationship Id="rId55" Type="http://schemas.microsoft.com/office/2018/10/relationships/authors" Targe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i Moellner" userId="7d1c6333-9cae-46b8-8cec-3bb55ddd35f6" providerId="ADAL" clId="{4C002C0B-9866-4737-8F9F-E05A4E90A291}"/>
    <pc:docChg chg="undo redo custSel addSld delSld modSld modMainMaster">
      <pc:chgData name="Ali Moellner" userId="7d1c6333-9cae-46b8-8cec-3bb55ddd35f6" providerId="ADAL" clId="{4C002C0B-9866-4737-8F9F-E05A4E90A291}" dt="2026-07-07T19:29:29.240" v="3822" actId="20577"/>
      <pc:docMkLst>
        <pc:docMk/>
      </pc:docMkLst>
      <pc:sldChg chg="addSp delSp modSp mod modNotesTx">
        <pc:chgData name="Ali Moellner" userId="7d1c6333-9cae-46b8-8cec-3bb55ddd35f6" providerId="ADAL" clId="{4C002C0B-9866-4737-8F9F-E05A4E90A291}" dt="2026-07-07T19:29:29.240" v="3822" actId="20577"/>
        <pc:sldMkLst>
          <pc:docMk/>
          <pc:sldMk cId="3430208057" sldId="256"/>
        </pc:sldMkLst>
        <pc:spChg chg="add del mod">
          <ac:chgData name="Ali Moellner" userId="7d1c6333-9cae-46b8-8cec-3bb55ddd35f6" providerId="ADAL" clId="{4C002C0B-9866-4737-8F9F-E05A4E90A291}" dt="2026-07-06T20:03:36.652" v="425" actId="478"/>
          <ac:spMkLst>
            <pc:docMk/>
            <pc:sldMk cId="3430208057" sldId="256"/>
            <ac:spMk id="4" creationId="{CC73E676-AFE1-7897-F18B-144DD1ECF2C1}"/>
          </ac:spMkLst>
        </pc:spChg>
        <pc:spChg chg="add mod">
          <ac:chgData name="Ali Moellner" userId="7d1c6333-9cae-46b8-8cec-3bb55ddd35f6" providerId="ADAL" clId="{4C002C0B-9866-4737-8F9F-E05A4E90A291}" dt="2026-07-06T20:03:18.950" v="423"/>
          <ac:spMkLst>
            <pc:docMk/>
            <pc:sldMk cId="3430208057" sldId="256"/>
            <ac:spMk id="5" creationId="{726DCB58-D238-4791-A234-D4ABAE18C17E}"/>
          </ac:spMkLst>
        </pc:spChg>
        <pc:picChg chg="add mod">
          <ac:chgData name="Ali Moellner" userId="7d1c6333-9cae-46b8-8cec-3bb55ddd35f6" providerId="ADAL" clId="{4C002C0B-9866-4737-8F9F-E05A4E90A291}" dt="2026-07-06T20:04:21.264" v="429" actId="1076"/>
          <ac:picMkLst>
            <pc:docMk/>
            <pc:sldMk cId="3430208057" sldId="256"/>
            <ac:picMk id="6" creationId="{999ACFF7-2ED3-538F-79D5-4D8EE23C06D3}"/>
          </ac:picMkLst>
        </pc:picChg>
      </pc:sldChg>
      <pc:sldChg chg="addSp delSp modSp mod chgLayout">
        <pc:chgData name="Ali Moellner" userId="7d1c6333-9cae-46b8-8cec-3bb55ddd35f6" providerId="ADAL" clId="{4C002C0B-9866-4737-8F9F-E05A4E90A291}" dt="2026-07-06T20:06:40.636" v="470"/>
        <pc:sldMkLst>
          <pc:docMk/>
          <pc:sldMk cId="1902291082" sldId="258"/>
        </pc:sldMkLst>
        <pc:spChg chg="add del mod">
          <ac:chgData name="Ali Moellner" userId="7d1c6333-9cae-46b8-8cec-3bb55ddd35f6" providerId="ADAL" clId="{4C002C0B-9866-4737-8F9F-E05A4E90A291}" dt="2026-07-06T19:50:26.793" v="235" actId="6264"/>
          <ac:spMkLst>
            <pc:docMk/>
            <pc:sldMk cId="1902291082" sldId="258"/>
            <ac:spMk id="2" creationId="{D7CD7525-9FD8-C661-21B2-59E137C55168}"/>
          </ac:spMkLst>
        </pc:spChg>
        <pc:spChg chg="add del mod">
          <ac:chgData name="Ali Moellner" userId="7d1c6333-9cae-46b8-8cec-3bb55ddd35f6" providerId="ADAL" clId="{4C002C0B-9866-4737-8F9F-E05A4E90A291}" dt="2026-07-06T19:50:26.793" v="235" actId="6264"/>
          <ac:spMkLst>
            <pc:docMk/>
            <pc:sldMk cId="1902291082" sldId="258"/>
            <ac:spMk id="3" creationId="{6328A3F0-642A-BCB7-17A0-EF600832A2EA}"/>
          </ac:spMkLst>
        </pc:spChg>
        <pc:spChg chg="mod ord">
          <ac:chgData name="Ali Moellner" userId="7d1c6333-9cae-46b8-8cec-3bb55ddd35f6" providerId="ADAL" clId="{4C002C0B-9866-4737-8F9F-E05A4E90A291}" dt="2026-07-06T19:50:26.793" v="235" actId="6264"/>
          <ac:spMkLst>
            <pc:docMk/>
            <pc:sldMk cId="1902291082" sldId="258"/>
            <ac:spMk id="4" creationId="{5EE5450F-EE5E-DED9-A137-C9BE68E5626E}"/>
          </ac:spMkLst>
        </pc:spChg>
        <pc:spChg chg="mod ord">
          <ac:chgData name="Ali Moellner" userId="7d1c6333-9cae-46b8-8cec-3bb55ddd35f6" providerId="ADAL" clId="{4C002C0B-9866-4737-8F9F-E05A4E90A291}" dt="2026-07-06T19:50:26.793" v="235" actId="6264"/>
          <ac:spMkLst>
            <pc:docMk/>
            <pc:sldMk cId="1902291082" sldId="258"/>
            <ac:spMk id="5" creationId="{AD2022DE-CC7A-CA1C-B7B3-21AE44F341FF}"/>
          </ac:spMkLst>
        </pc:spChg>
        <pc:spChg chg="add del mod">
          <ac:chgData name="Ali Moellner" userId="7d1c6333-9cae-46b8-8cec-3bb55ddd35f6" providerId="ADAL" clId="{4C002C0B-9866-4737-8F9F-E05A4E90A291}" dt="2026-07-06T20:03:01.050" v="343" actId="478"/>
          <ac:spMkLst>
            <pc:docMk/>
            <pc:sldMk cId="1902291082" sldId="258"/>
            <ac:spMk id="6" creationId="{42B14DE0-F2D7-0BD7-C2F5-552C3494A190}"/>
          </ac:spMkLst>
        </pc:spChg>
        <pc:picChg chg="add del mod">
          <ac:chgData name="Ali Moellner" userId="7d1c6333-9cae-46b8-8cec-3bb55ddd35f6" providerId="ADAL" clId="{4C002C0B-9866-4737-8F9F-E05A4E90A291}" dt="2026-07-06T20:04:31.209" v="432" actId="478"/>
          <ac:picMkLst>
            <pc:docMk/>
            <pc:sldMk cId="1902291082" sldId="258"/>
            <ac:picMk id="7" creationId="{B11BC3FF-F4AA-688A-274A-BB64527FE89F}"/>
          </ac:picMkLst>
        </pc:picChg>
        <pc:picChg chg="add mod">
          <ac:chgData name="Ali Moellner" userId="7d1c6333-9cae-46b8-8cec-3bb55ddd35f6" providerId="ADAL" clId="{4C002C0B-9866-4737-8F9F-E05A4E90A291}" dt="2026-07-06T20:06:40.636" v="470"/>
          <ac:picMkLst>
            <pc:docMk/>
            <pc:sldMk cId="1902291082" sldId="258"/>
            <ac:picMk id="8" creationId="{6A410A21-43D5-B3F7-963F-F1A28A585974}"/>
          </ac:picMkLst>
        </pc:picChg>
      </pc:sldChg>
      <pc:sldChg chg="addSp delSp mod">
        <pc:chgData name="Ali Moellner" userId="7d1c6333-9cae-46b8-8cec-3bb55ddd35f6" providerId="ADAL" clId="{4C002C0B-9866-4737-8F9F-E05A4E90A291}" dt="2026-07-06T19:50:08.135" v="232" actId="478"/>
        <pc:sldMkLst>
          <pc:docMk/>
          <pc:sldMk cId="3607156696" sldId="273"/>
        </pc:sldMkLst>
        <pc:picChg chg="add del">
          <ac:chgData name="Ali Moellner" userId="7d1c6333-9cae-46b8-8cec-3bb55ddd35f6" providerId="ADAL" clId="{4C002C0B-9866-4737-8F9F-E05A4E90A291}" dt="2026-07-06T19:50:08.135" v="232" actId="478"/>
          <ac:picMkLst>
            <pc:docMk/>
            <pc:sldMk cId="3607156696" sldId="273"/>
            <ac:picMk id="14" creationId="{F5AA15A2-C445-614D-E3B0-48FAB059E005}"/>
          </ac:picMkLst>
        </pc:picChg>
      </pc:sldChg>
      <pc:sldChg chg="addSp delSp mod">
        <pc:chgData name="Ali Moellner" userId="7d1c6333-9cae-46b8-8cec-3bb55ddd35f6" providerId="ADAL" clId="{4C002C0B-9866-4737-8F9F-E05A4E90A291}" dt="2026-07-06T19:50:02.322" v="230" actId="478"/>
        <pc:sldMkLst>
          <pc:docMk/>
          <pc:sldMk cId="4048166313" sldId="275"/>
        </pc:sldMkLst>
        <pc:picChg chg="add del">
          <ac:chgData name="Ali Moellner" userId="7d1c6333-9cae-46b8-8cec-3bb55ddd35f6" providerId="ADAL" clId="{4C002C0B-9866-4737-8F9F-E05A4E90A291}" dt="2026-07-06T19:50:02.322" v="230" actId="478"/>
          <ac:picMkLst>
            <pc:docMk/>
            <pc:sldMk cId="4048166313" sldId="275"/>
            <ac:picMk id="11" creationId="{4E2B447D-F388-BDB0-1AD6-F86DA581505E}"/>
          </ac:picMkLst>
        </pc:picChg>
      </pc:sldChg>
      <pc:sldChg chg="modSp mod">
        <pc:chgData name="Ali Moellner" userId="7d1c6333-9cae-46b8-8cec-3bb55ddd35f6" providerId="ADAL" clId="{4C002C0B-9866-4737-8F9F-E05A4E90A291}" dt="2026-07-07T13:51:34.291" v="2215" actId="20577"/>
        <pc:sldMkLst>
          <pc:docMk/>
          <pc:sldMk cId="239762668" sldId="281"/>
        </pc:sldMkLst>
        <pc:spChg chg="mod">
          <ac:chgData name="Ali Moellner" userId="7d1c6333-9cae-46b8-8cec-3bb55ddd35f6" providerId="ADAL" clId="{4C002C0B-9866-4737-8F9F-E05A4E90A291}" dt="2026-07-03T22:58:03.083" v="1" actId="20577"/>
          <ac:spMkLst>
            <pc:docMk/>
            <pc:sldMk cId="239762668" sldId="281"/>
            <ac:spMk id="4" creationId="{224CF00C-5DF6-06F4-56B1-AF00EC06A3D9}"/>
          </ac:spMkLst>
        </pc:spChg>
        <pc:spChg chg="mod">
          <ac:chgData name="Ali Moellner" userId="7d1c6333-9cae-46b8-8cec-3bb55ddd35f6" providerId="ADAL" clId="{4C002C0B-9866-4737-8F9F-E05A4E90A291}" dt="2026-07-07T13:51:34.291" v="2215" actId="20577"/>
          <ac:spMkLst>
            <pc:docMk/>
            <pc:sldMk cId="239762668" sldId="281"/>
            <ac:spMk id="5" creationId="{6050256F-1EC3-156B-75CE-248685F8F40E}"/>
          </ac:spMkLst>
        </pc:spChg>
      </pc:sldChg>
      <pc:sldChg chg="modSp mod modCm modNotesTx">
        <pc:chgData name="Ali Moellner" userId="7d1c6333-9cae-46b8-8cec-3bb55ddd35f6" providerId="ADAL" clId="{4C002C0B-9866-4737-8F9F-E05A4E90A291}" dt="2026-07-07T14:00:41.016" v="2991" actId="20577"/>
        <pc:sldMkLst>
          <pc:docMk/>
          <pc:sldMk cId="825037385" sldId="282"/>
        </pc:sldMkLst>
        <pc:spChg chg="mod">
          <ac:chgData name="Ali Moellner" userId="7d1c6333-9cae-46b8-8cec-3bb55ddd35f6" providerId="ADAL" clId="{4C002C0B-9866-4737-8F9F-E05A4E90A291}" dt="2026-07-06T20:14:52.020" v="541" actId="20577"/>
          <ac:spMkLst>
            <pc:docMk/>
            <pc:sldMk cId="825037385" sldId="282"/>
            <ac:spMk id="5" creationId="{32C73353-2719-E1D2-B61D-3E8525B299E1}"/>
          </ac:spMkLst>
        </pc:spChg>
        <pc:extLst>
          <p:ext xmlns:p="http://schemas.openxmlformats.org/presentationml/2006/main" uri="{D6D511B9-2390-475A-947B-AFAB55BFBCF1}">
            <pc226:cmChg xmlns:pc226="http://schemas.microsoft.com/office/powerpoint/2022/06/main/command" chg="mod">
              <pc226:chgData name="Ali Moellner" userId="7d1c6333-9cae-46b8-8cec-3bb55ddd35f6" providerId="ADAL" clId="{4C002C0B-9866-4737-8F9F-E05A4E90A291}" dt="2026-07-06T20:14:52.020" v="541" actId="20577"/>
              <pc2:cmMkLst xmlns:pc2="http://schemas.microsoft.com/office/powerpoint/2019/9/main/command">
                <pc:docMk/>
                <pc:sldMk cId="825037385" sldId="282"/>
                <pc2:cmMk id="{B13B2FF6-BB76-4D8C-8BFC-9FD00F24ECA8}"/>
              </pc2:cmMkLst>
            </pc226:cmChg>
          </p:ext>
        </pc:extLst>
      </pc:sldChg>
      <pc:sldChg chg="modSp mod">
        <pc:chgData name="Ali Moellner" userId="7d1c6333-9cae-46b8-8cec-3bb55ddd35f6" providerId="ADAL" clId="{4C002C0B-9866-4737-8F9F-E05A4E90A291}" dt="2026-07-07T13:59:22.793" v="2933" actId="20577"/>
        <pc:sldMkLst>
          <pc:docMk/>
          <pc:sldMk cId="618742636" sldId="283"/>
        </pc:sldMkLst>
        <pc:spChg chg="mod">
          <ac:chgData name="Ali Moellner" userId="7d1c6333-9cae-46b8-8cec-3bb55ddd35f6" providerId="ADAL" clId="{4C002C0B-9866-4737-8F9F-E05A4E90A291}" dt="2026-07-06T20:38:34.861" v="840" actId="20577"/>
          <ac:spMkLst>
            <pc:docMk/>
            <pc:sldMk cId="618742636" sldId="283"/>
            <ac:spMk id="4" creationId="{3422F0D6-4987-6ADD-82FA-788BF40F5051}"/>
          </ac:spMkLst>
        </pc:spChg>
        <pc:spChg chg="mod">
          <ac:chgData name="Ali Moellner" userId="7d1c6333-9cae-46b8-8cec-3bb55ddd35f6" providerId="ADAL" clId="{4C002C0B-9866-4737-8F9F-E05A4E90A291}" dt="2026-07-07T13:59:22.793" v="2933" actId="20577"/>
          <ac:spMkLst>
            <pc:docMk/>
            <pc:sldMk cId="618742636" sldId="283"/>
            <ac:spMk id="5" creationId="{B28BC92B-63CB-37CB-21EE-C188D079F77C}"/>
          </ac:spMkLst>
        </pc:spChg>
      </pc:sldChg>
      <pc:sldChg chg="modSp mod modCm">
        <pc:chgData name="Ali Moellner" userId="7d1c6333-9cae-46b8-8cec-3bb55ddd35f6" providerId="ADAL" clId="{4C002C0B-9866-4737-8F9F-E05A4E90A291}" dt="2026-07-03T23:16:45.308" v="89" actId="20577"/>
        <pc:sldMkLst>
          <pc:docMk/>
          <pc:sldMk cId="3744847739" sldId="284"/>
        </pc:sldMkLst>
        <pc:spChg chg="mod">
          <ac:chgData name="Ali Moellner" userId="7d1c6333-9cae-46b8-8cec-3bb55ddd35f6" providerId="ADAL" clId="{4C002C0B-9866-4737-8F9F-E05A4E90A291}" dt="2026-07-03T23:16:45.308" v="89" actId="20577"/>
          <ac:spMkLst>
            <pc:docMk/>
            <pc:sldMk cId="3744847739" sldId="284"/>
            <ac:spMk id="5" creationId="{289662B2-040C-0E4A-01E2-A49A182EF546}"/>
          </ac:spMkLst>
        </pc:spChg>
        <pc:extLst>
          <p:ext xmlns:p="http://schemas.openxmlformats.org/presentationml/2006/main" uri="{D6D511B9-2390-475A-947B-AFAB55BFBCF1}">
            <pc226:cmChg xmlns:pc226="http://schemas.microsoft.com/office/powerpoint/2022/06/main/command" chg="mod">
              <pc226:chgData name="Ali Moellner" userId="7d1c6333-9cae-46b8-8cec-3bb55ddd35f6" providerId="ADAL" clId="{4C002C0B-9866-4737-8F9F-E05A4E90A291}" dt="2026-07-03T23:16:45.308" v="89" actId="20577"/>
              <pc2:cmMkLst xmlns:pc2="http://schemas.microsoft.com/office/powerpoint/2019/9/main/command">
                <pc:docMk/>
                <pc:sldMk cId="3744847739" sldId="284"/>
                <pc2:cmMk id="{A04A2F6A-6892-419E-958D-3DE84DB6290F}"/>
              </pc2:cmMkLst>
            </pc226:cmChg>
          </p:ext>
        </pc:extLst>
      </pc:sldChg>
      <pc:sldChg chg="modSp mod modNotesTx">
        <pc:chgData name="Ali Moellner" userId="7d1c6333-9cae-46b8-8cec-3bb55ddd35f6" providerId="ADAL" clId="{4C002C0B-9866-4737-8F9F-E05A4E90A291}" dt="2026-07-03T23:17:46.795" v="153" actId="6549"/>
        <pc:sldMkLst>
          <pc:docMk/>
          <pc:sldMk cId="343227020" sldId="285"/>
        </pc:sldMkLst>
        <pc:graphicFrameChg chg="modGraphic">
          <ac:chgData name="Ali Moellner" userId="7d1c6333-9cae-46b8-8cec-3bb55ddd35f6" providerId="ADAL" clId="{4C002C0B-9866-4737-8F9F-E05A4E90A291}" dt="2026-07-03T23:17:43.819" v="152" actId="20577"/>
          <ac:graphicFrameMkLst>
            <pc:docMk/>
            <pc:sldMk cId="343227020" sldId="285"/>
            <ac:graphicFrameMk id="2" creationId="{BD388654-D0EA-0624-C14F-C74F607D8388}"/>
          </ac:graphicFrameMkLst>
        </pc:graphicFrameChg>
      </pc:sldChg>
      <pc:sldChg chg="modSp mod">
        <pc:chgData name="Ali Moellner" userId="7d1c6333-9cae-46b8-8cec-3bb55ddd35f6" providerId="ADAL" clId="{4C002C0B-9866-4737-8F9F-E05A4E90A291}" dt="2026-07-06T21:10:49.389" v="1501" actId="20577"/>
        <pc:sldMkLst>
          <pc:docMk/>
          <pc:sldMk cId="3466034399" sldId="286"/>
        </pc:sldMkLst>
        <pc:spChg chg="mod">
          <ac:chgData name="Ali Moellner" userId="7d1c6333-9cae-46b8-8cec-3bb55ddd35f6" providerId="ADAL" clId="{4C002C0B-9866-4737-8F9F-E05A4E90A291}" dt="2026-07-06T21:10:49.389" v="1501" actId="20577"/>
          <ac:spMkLst>
            <pc:docMk/>
            <pc:sldMk cId="3466034399" sldId="286"/>
            <ac:spMk id="5" creationId="{70EEEEBB-D988-5EB6-7894-43FB842BCACB}"/>
          </ac:spMkLst>
        </pc:spChg>
      </pc:sldChg>
      <pc:sldChg chg="modSp mod modCm">
        <pc:chgData name="Ali Moellner" userId="7d1c6333-9cae-46b8-8cec-3bb55ddd35f6" providerId="ADAL" clId="{4C002C0B-9866-4737-8F9F-E05A4E90A291}" dt="2026-07-06T20:53:39.212" v="1225" actId="20577"/>
        <pc:sldMkLst>
          <pc:docMk/>
          <pc:sldMk cId="4156086801" sldId="290"/>
        </pc:sldMkLst>
        <pc:spChg chg="mod">
          <ac:chgData name="Ali Moellner" userId="7d1c6333-9cae-46b8-8cec-3bb55ddd35f6" providerId="ADAL" clId="{4C002C0B-9866-4737-8F9F-E05A4E90A291}" dt="2026-07-06T20:53:39.212" v="1225" actId="20577"/>
          <ac:spMkLst>
            <pc:docMk/>
            <pc:sldMk cId="4156086801" sldId="290"/>
            <ac:spMk id="5" creationId="{C044BDFB-268A-B2E6-41EF-955525914B9B}"/>
          </ac:spMkLst>
        </pc:spChg>
        <pc:extLst>
          <p:ext xmlns:p="http://schemas.openxmlformats.org/presentationml/2006/main" uri="{D6D511B9-2390-475A-947B-AFAB55BFBCF1}">
            <pc226:cmChg xmlns:pc226="http://schemas.microsoft.com/office/powerpoint/2022/06/main/command" chg="mod">
              <pc226:chgData name="Ali Moellner" userId="7d1c6333-9cae-46b8-8cec-3bb55ddd35f6" providerId="ADAL" clId="{4C002C0B-9866-4737-8F9F-E05A4E90A291}" dt="2026-07-06T20:53:39.212" v="1225" actId="20577"/>
              <pc2:cmMkLst xmlns:pc2="http://schemas.microsoft.com/office/powerpoint/2019/9/main/command">
                <pc:docMk/>
                <pc:sldMk cId="4156086801" sldId="290"/>
                <pc2:cmMk id="{539E2A19-4630-44D4-93AA-38B2C0663E35}"/>
              </pc2:cmMkLst>
            </pc226:cmChg>
            <pc226:cmChg xmlns:pc226="http://schemas.microsoft.com/office/powerpoint/2022/06/main/command" chg="mod">
              <pc226:chgData name="Ali Moellner" userId="7d1c6333-9cae-46b8-8cec-3bb55ddd35f6" providerId="ADAL" clId="{4C002C0B-9866-4737-8F9F-E05A4E90A291}" dt="2026-07-06T20:53:39.212" v="1225" actId="20577"/>
              <pc2:cmMkLst xmlns:pc2="http://schemas.microsoft.com/office/powerpoint/2019/9/main/command">
                <pc:docMk/>
                <pc:sldMk cId="4156086801" sldId="290"/>
                <pc2:cmMk id="{C556DB42-0379-4176-BE11-3AF532F81AB0}"/>
              </pc2:cmMkLst>
            </pc226:cmChg>
          </p:ext>
        </pc:extLst>
      </pc:sldChg>
      <pc:sldChg chg="modSp mod modNotesTx">
        <pc:chgData name="Ali Moellner" userId="7d1c6333-9cae-46b8-8cec-3bb55ddd35f6" providerId="ADAL" clId="{4C002C0B-9866-4737-8F9F-E05A4E90A291}" dt="2026-07-06T20:52:16.005" v="1080" actId="20577"/>
        <pc:sldMkLst>
          <pc:docMk/>
          <pc:sldMk cId="3635178542" sldId="291"/>
        </pc:sldMkLst>
        <pc:spChg chg="mod">
          <ac:chgData name="Ali Moellner" userId="7d1c6333-9cae-46b8-8cec-3bb55ddd35f6" providerId="ADAL" clId="{4C002C0B-9866-4737-8F9F-E05A4E90A291}" dt="2026-07-06T20:52:16.005" v="1080" actId="20577"/>
          <ac:spMkLst>
            <pc:docMk/>
            <pc:sldMk cId="3635178542" sldId="291"/>
            <ac:spMk id="5" creationId="{CAFF12F3-B021-4CCC-2828-2A96DC06FA57}"/>
          </ac:spMkLst>
        </pc:spChg>
      </pc:sldChg>
      <pc:sldChg chg="modSp mod">
        <pc:chgData name="Ali Moellner" userId="7d1c6333-9cae-46b8-8cec-3bb55ddd35f6" providerId="ADAL" clId="{4C002C0B-9866-4737-8F9F-E05A4E90A291}" dt="2026-07-07T14:13:25.465" v="3022" actId="20577"/>
        <pc:sldMkLst>
          <pc:docMk/>
          <pc:sldMk cId="3008145405" sldId="292"/>
        </pc:sldMkLst>
        <pc:spChg chg="mod">
          <ac:chgData name="Ali Moellner" userId="7d1c6333-9cae-46b8-8cec-3bb55ddd35f6" providerId="ADAL" clId="{4C002C0B-9866-4737-8F9F-E05A4E90A291}" dt="2026-07-07T14:13:25.465" v="3022" actId="20577"/>
          <ac:spMkLst>
            <pc:docMk/>
            <pc:sldMk cId="3008145405" sldId="292"/>
            <ac:spMk id="5" creationId="{70976E7A-707B-4A64-58F3-2127597C0A26}"/>
          </ac:spMkLst>
        </pc:spChg>
      </pc:sldChg>
      <pc:sldChg chg="modSp mod modNotesTx">
        <pc:chgData name="Ali Moellner" userId="7d1c6333-9cae-46b8-8cec-3bb55ddd35f6" providerId="ADAL" clId="{4C002C0B-9866-4737-8F9F-E05A4E90A291}" dt="2026-07-07T14:15:55.195" v="3187" actId="20577"/>
        <pc:sldMkLst>
          <pc:docMk/>
          <pc:sldMk cId="4122520343" sldId="293"/>
        </pc:sldMkLst>
        <pc:spChg chg="mod">
          <ac:chgData name="Ali Moellner" userId="7d1c6333-9cae-46b8-8cec-3bb55ddd35f6" providerId="ADAL" clId="{4C002C0B-9866-4737-8F9F-E05A4E90A291}" dt="2026-07-07T14:15:49.861" v="3186" actId="20577"/>
          <ac:spMkLst>
            <pc:docMk/>
            <pc:sldMk cId="4122520343" sldId="293"/>
            <ac:spMk id="5" creationId="{E4D8D9BC-8A89-AEF2-720E-3D86DA7F9638}"/>
          </ac:spMkLst>
        </pc:spChg>
      </pc:sldChg>
      <pc:sldChg chg="modSp mod">
        <pc:chgData name="Ali Moellner" userId="7d1c6333-9cae-46b8-8cec-3bb55ddd35f6" providerId="ADAL" clId="{4C002C0B-9866-4737-8F9F-E05A4E90A291}" dt="2026-07-06T21:14:17.074" v="1555" actId="20577"/>
        <pc:sldMkLst>
          <pc:docMk/>
          <pc:sldMk cId="2466101866" sldId="294"/>
        </pc:sldMkLst>
        <pc:spChg chg="mod">
          <ac:chgData name="Ali Moellner" userId="7d1c6333-9cae-46b8-8cec-3bb55ddd35f6" providerId="ADAL" clId="{4C002C0B-9866-4737-8F9F-E05A4E90A291}" dt="2026-07-06T21:14:17.074" v="1555" actId="20577"/>
          <ac:spMkLst>
            <pc:docMk/>
            <pc:sldMk cId="2466101866" sldId="294"/>
            <ac:spMk id="5" creationId="{59F3BAF6-E9A3-F145-4B69-6557F7B7FE90}"/>
          </ac:spMkLst>
        </pc:spChg>
      </pc:sldChg>
      <pc:sldChg chg="modSp mod">
        <pc:chgData name="Ali Moellner" userId="7d1c6333-9cae-46b8-8cec-3bb55ddd35f6" providerId="ADAL" clId="{4C002C0B-9866-4737-8F9F-E05A4E90A291}" dt="2026-07-06T21:14:40.612" v="1568" actId="20577"/>
        <pc:sldMkLst>
          <pc:docMk/>
          <pc:sldMk cId="3739579048" sldId="295"/>
        </pc:sldMkLst>
        <pc:spChg chg="mod">
          <ac:chgData name="Ali Moellner" userId="7d1c6333-9cae-46b8-8cec-3bb55ddd35f6" providerId="ADAL" clId="{4C002C0B-9866-4737-8F9F-E05A4E90A291}" dt="2026-07-06T21:14:40.612" v="1568" actId="20577"/>
          <ac:spMkLst>
            <pc:docMk/>
            <pc:sldMk cId="3739579048" sldId="295"/>
            <ac:spMk id="5" creationId="{2A10CE7D-55EF-F390-220C-B30BD8D43E4D}"/>
          </ac:spMkLst>
        </pc:spChg>
      </pc:sldChg>
      <pc:sldChg chg="modSp mod">
        <pc:chgData name="Ali Moellner" userId="7d1c6333-9cae-46b8-8cec-3bb55ddd35f6" providerId="ADAL" clId="{4C002C0B-9866-4737-8F9F-E05A4E90A291}" dt="2026-07-06T21:14:27.140" v="1557" actId="15"/>
        <pc:sldMkLst>
          <pc:docMk/>
          <pc:sldMk cId="3693719509" sldId="297"/>
        </pc:sldMkLst>
        <pc:spChg chg="mod">
          <ac:chgData name="Ali Moellner" userId="7d1c6333-9cae-46b8-8cec-3bb55ddd35f6" providerId="ADAL" clId="{4C002C0B-9866-4737-8F9F-E05A4E90A291}" dt="2026-07-06T21:14:27.140" v="1557" actId="15"/>
          <ac:spMkLst>
            <pc:docMk/>
            <pc:sldMk cId="3693719509" sldId="297"/>
            <ac:spMk id="5" creationId="{77BCFB16-2271-DFC6-6ABC-D475C3E8D8A7}"/>
          </ac:spMkLst>
        </pc:spChg>
      </pc:sldChg>
      <pc:sldChg chg="modSp mod">
        <pc:chgData name="Ali Moellner" userId="7d1c6333-9cae-46b8-8cec-3bb55ddd35f6" providerId="ADAL" clId="{4C002C0B-9866-4737-8F9F-E05A4E90A291}" dt="2026-07-06T21:14:34.290" v="1564" actId="20577"/>
        <pc:sldMkLst>
          <pc:docMk/>
          <pc:sldMk cId="3298061567" sldId="298"/>
        </pc:sldMkLst>
        <pc:spChg chg="mod">
          <ac:chgData name="Ali Moellner" userId="7d1c6333-9cae-46b8-8cec-3bb55ddd35f6" providerId="ADAL" clId="{4C002C0B-9866-4737-8F9F-E05A4E90A291}" dt="2026-07-06T21:14:34.290" v="1564" actId="20577"/>
          <ac:spMkLst>
            <pc:docMk/>
            <pc:sldMk cId="3298061567" sldId="298"/>
            <ac:spMk id="5" creationId="{8E4E923F-7B2E-968C-4BAD-48FDA1C6B848}"/>
          </ac:spMkLst>
        </pc:spChg>
      </pc:sldChg>
      <pc:sldChg chg="modSp mod">
        <pc:chgData name="Ali Moellner" userId="7d1c6333-9cae-46b8-8cec-3bb55ddd35f6" providerId="ADAL" clId="{4C002C0B-9866-4737-8F9F-E05A4E90A291}" dt="2026-07-06T21:49:22.754" v="1761" actId="20577"/>
        <pc:sldMkLst>
          <pc:docMk/>
          <pc:sldMk cId="3288182802" sldId="300"/>
        </pc:sldMkLst>
        <pc:spChg chg="mod">
          <ac:chgData name="Ali Moellner" userId="7d1c6333-9cae-46b8-8cec-3bb55ddd35f6" providerId="ADAL" clId="{4C002C0B-9866-4737-8F9F-E05A4E90A291}" dt="2026-07-06T21:49:22.754" v="1761" actId="20577"/>
          <ac:spMkLst>
            <pc:docMk/>
            <pc:sldMk cId="3288182802" sldId="300"/>
            <ac:spMk id="5" creationId="{314FCFBF-1910-7FD7-AB84-53A84216F641}"/>
          </ac:spMkLst>
        </pc:spChg>
      </pc:sldChg>
      <pc:sldChg chg="modSp mod">
        <pc:chgData name="Ali Moellner" userId="7d1c6333-9cae-46b8-8cec-3bb55ddd35f6" providerId="ADAL" clId="{4C002C0B-9866-4737-8F9F-E05A4E90A291}" dt="2026-07-07T14:20:18.464" v="3481" actId="20577"/>
        <pc:sldMkLst>
          <pc:docMk/>
          <pc:sldMk cId="2573490612" sldId="302"/>
        </pc:sldMkLst>
        <pc:spChg chg="mod">
          <ac:chgData name="Ali Moellner" userId="7d1c6333-9cae-46b8-8cec-3bb55ddd35f6" providerId="ADAL" clId="{4C002C0B-9866-4737-8F9F-E05A4E90A291}" dt="2026-07-07T14:20:18.464" v="3481" actId="20577"/>
          <ac:spMkLst>
            <pc:docMk/>
            <pc:sldMk cId="2573490612" sldId="302"/>
            <ac:spMk id="5" creationId="{4F66EC98-DF9C-7B07-F755-9732E2931E66}"/>
          </ac:spMkLst>
        </pc:spChg>
      </pc:sldChg>
      <pc:sldChg chg="modSp mod">
        <pc:chgData name="Ali Moellner" userId="7d1c6333-9cae-46b8-8cec-3bb55ddd35f6" providerId="ADAL" clId="{4C002C0B-9866-4737-8F9F-E05A4E90A291}" dt="2026-07-06T21:50:03.232" v="1787" actId="15"/>
        <pc:sldMkLst>
          <pc:docMk/>
          <pc:sldMk cId="3442488070" sldId="303"/>
        </pc:sldMkLst>
        <pc:spChg chg="mod">
          <ac:chgData name="Ali Moellner" userId="7d1c6333-9cae-46b8-8cec-3bb55ddd35f6" providerId="ADAL" clId="{4C002C0B-9866-4737-8F9F-E05A4E90A291}" dt="2026-07-06T21:50:03.232" v="1787" actId="15"/>
          <ac:spMkLst>
            <pc:docMk/>
            <pc:sldMk cId="3442488070" sldId="303"/>
            <ac:spMk id="5" creationId="{64E760F0-F142-C017-BD9A-43048A8E4D91}"/>
          </ac:spMkLst>
        </pc:spChg>
      </pc:sldChg>
      <pc:sldChg chg="modSp mod">
        <pc:chgData name="Ali Moellner" userId="7d1c6333-9cae-46b8-8cec-3bb55ddd35f6" providerId="ADAL" clId="{4C002C0B-9866-4737-8F9F-E05A4E90A291}" dt="2026-07-07T13:59:51.807" v="2943" actId="20577"/>
        <pc:sldMkLst>
          <pc:docMk/>
          <pc:sldMk cId="1156989576" sldId="305"/>
        </pc:sldMkLst>
        <pc:spChg chg="mod">
          <ac:chgData name="Ali Moellner" userId="7d1c6333-9cae-46b8-8cec-3bb55ddd35f6" providerId="ADAL" clId="{4C002C0B-9866-4737-8F9F-E05A4E90A291}" dt="2026-07-07T13:59:51.807" v="2943" actId="20577"/>
          <ac:spMkLst>
            <pc:docMk/>
            <pc:sldMk cId="1156989576" sldId="305"/>
            <ac:spMk id="4" creationId="{50769C3E-646E-9605-F889-BC3880F48EE3}"/>
          </ac:spMkLst>
        </pc:spChg>
        <pc:spChg chg="mod">
          <ac:chgData name="Ali Moellner" userId="7d1c6333-9cae-46b8-8cec-3bb55ddd35f6" providerId="ADAL" clId="{4C002C0B-9866-4737-8F9F-E05A4E90A291}" dt="2026-07-03T23:11:25.141" v="79" actId="20577"/>
          <ac:spMkLst>
            <pc:docMk/>
            <pc:sldMk cId="1156989576" sldId="305"/>
            <ac:spMk id="5" creationId="{A13DE722-B7FB-8107-B31B-7EB9C4A0C540}"/>
          </ac:spMkLst>
        </pc:spChg>
      </pc:sldChg>
      <pc:sldChg chg="modSp mod">
        <pc:chgData name="Ali Moellner" userId="7d1c6333-9cae-46b8-8cec-3bb55ddd35f6" providerId="ADAL" clId="{4C002C0B-9866-4737-8F9F-E05A4E90A291}" dt="2026-07-06T21:17:21.309" v="1660" actId="20577"/>
        <pc:sldMkLst>
          <pc:docMk/>
          <pc:sldMk cId="2908831517" sldId="306"/>
        </pc:sldMkLst>
        <pc:spChg chg="mod">
          <ac:chgData name="Ali Moellner" userId="7d1c6333-9cae-46b8-8cec-3bb55ddd35f6" providerId="ADAL" clId="{4C002C0B-9866-4737-8F9F-E05A4E90A291}" dt="2026-07-06T21:17:21.309" v="1660" actId="20577"/>
          <ac:spMkLst>
            <pc:docMk/>
            <pc:sldMk cId="2908831517" sldId="306"/>
            <ac:spMk id="5" creationId="{A6EB70F0-521A-3802-732D-BA26FC2D0C66}"/>
          </ac:spMkLst>
        </pc:spChg>
      </pc:sldChg>
      <pc:sldChg chg="modSp mod modNotesTx">
        <pc:chgData name="Ali Moellner" userId="7d1c6333-9cae-46b8-8cec-3bb55ddd35f6" providerId="ADAL" clId="{4C002C0B-9866-4737-8F9F-E05A4E90A291}" dt="2026-07-07T14:21:32.195" v="3499" actId="20577"/>
        <pc:sldMkLst>
          <pc:docMk/>
          <pc:sldMk cId="3063504618" sldId="311"/>
        </pc:sldMkLst>
        <pc:spChg chg="mod">
          <ac:chgData name="Ali Moellner" userId="7d1c6333-9cae-46b8-8cec-3bb55ddd35f6" providerId="ADAL" clId="{4C002C0B-9866-4737-8F9F-E05A4E90A291}" dt="2026-07-06T21:48:31.389" v="1742" actId="20577"/>
          <ac:spMkLst>
            <pc:docMk/>
            <pc:sldMk cId="3063504618" sldId="311"/>
            <ac:spMk id="4" creationId="{6CF1823B-DD10-C38A-9334-A63A045FE38E}"/>
          </ac:spMkLst>
        </pc:spChg>
        <pc:spChg chg="mod">
          <ac:chgData name="Ali Moellner" userId="7d1c6333-9cae-46b8-8cec-3bb55ddd35f6" providerId="ADAL" clId="{4C002C0B-9866-4737-8F9F-E05A4E90A291}" dt="2026-07-06T21:50:41.991" v="1819" actId="15"/>
          <ac:spMkLst>
            <pc:docMk/>
            <pc:sldMk cId="3063504618" sldId="311"/>
            <ac:spMk id="5" creationId="{C9E573B4-CAEA-3640-27C0-71B460F3F0E4}"/>
          </ac:spMkLst>
        </pc:spChg>
      </pc:sldChg>
      <pc:sldChg chg="modSp mod">
        <pc:chgData name="Ali Moellner" userId="7d1c6333-9cae-46b8-8cec-3bb55ddd35f6" providerId="ADAL" clId="{4C002C0B-9866-4737-8F9F-E05A4E90A291}" dt="2026-07-06T21:34:24.718" v="1662" actId="20577"/>
        <pc:sldMkLst>
          <pc:docMk/>
          <pc:sldMk cId="954999607" sldId="313"/>
        </pc:sldMkLst>
        <pc:spChg chg="mod">
          <ac:chgData name="Ali Moellner" userId="7d1c6333-9cae-46b8-8cec-3bb55ddd35f6" providerId="ADAL" clId="{4C002C0B-9866-4737-8F9F-E05A4E90A291}" dt="2026-07-06T21:34:24.718" v="1662" actId="20577"/>
          <ac:spMkLst>
            <pc:docMk/>
            <pc:sldMk cId="954999607" sldId="313"/>
            <ac:spMk id="5" creationId="{19B70E41-494A-F92E-8EEF-BF82F59AC05A}"/>
          </ac:spMkLst>
        </pc:spChg>
      </pc:sldChg>
      <pc:sldChg chg="modSp mod">
        <pc:chgData name="Ali Moellner" userId="7d1c6333-9cae-46b8-8cec-3bb55ddd35f6" providerId="ADAL" clId="{4C002C0B-9866-4737-8F9F-E05A4E90A291}" dt="2026-07-06T21:14:05.563" v="1548" actId="15"/>
        <pc:sldMkLst>
          <pc:docMk/>
          <pc:sldMk cId="4022440487" sldId="315"/>
        </pc:sldMkLst>
        <pc:spChg chg="mod">
          <ac:chgData name="Ali Moellner" userId="7d1c6333-9cae-46b8-8cec-3bb55ddd35f6" providerId="ADAL" clId="{4C002C0B-9866-4737-8F9F-E05A4E90A291}" dt="2026-07-06T21:14:05.563" v="1548" actId="15"/>
          <ac:spMkLst>
            <pc:docMk/>
            <pc:sldMk cId="4022440487" sldId="315"/>
            <ac:spMk id="5" creationId="{FE02572E-802E-8AF2-7AC3-EC7AF4C26DE4}"/>
          </ac:spMkLst>
        </pc:spChg>
      </pc:sldChg>
      <pc:sldChg chg="modSp mod">
        <pc:chgData name="Ali Moellner" userId="7d1c6333-9cae-46b8-8cec-3bb55ddd35f6" providerId="ADAL" clId="{4C002C0B-9866-4737-8F9F-E05A4E90A291}" dt="2026-07-07T14:23:10.830" v="3564"/>
        <pc:sldMkLst>
          <pc:docMk/>
          <pc:sldMk cId="2828778683" sldId="316"/>
        </pc:sldMkLst>
        <pc:spChg chg="mod">
          <ac:chgData name="Ali Moellner" userId="7d1c6333-9cae-46b8-8cec-3bb55ddd35f6" providerId="ADAL" clId="{4C002C0B-9866-4737-8F9F-E05A4E90A291}" dt="2026-07-06T21:48:14.837" v="1732" actId="20577"/>
          <ac:spMkLst>
            <pc:docMk/>
            <pc:sldMk cId="2828778683" sldId="316"/>
            <ac:spMk id="4" creationId="{C7DC7172-B49D-A7D5-F925-85227C7DD156}"/>
          </ac:spMkLst>
        </pc:spChg>
        <pc:spChg chg="mod">
          <ac:chgData name="Ali Moellner" userId="7d1c6333-9cae-46b8-8cec-3bb55ddd35f6" providerId="ADAL" clId="{4C002C0B-9866-4737-8F9F-E05A4E90A291}" dt="2026-07-07T14:23:10.830" v="3564"/>
          <ac:spMkLst>
            <pc:docMk/>
            <pc:sldMk cId="2828778683" sldId="316"/>
            <ac:spMk id="5" creationId="{68A56A27-6D83-239A-A924-BC96CFCEE7D2}"/>
          </ac:spMkLst>
        </pc:spChg>
      </pc:sldChg>
      <pc:sldChg chg="modSp mod">
        <pc:chgData name="Ali Moellner" userId="7d1c6333-9cae-46b8-8cec-3bb55ddd35f6" providerId="ADAL" clId="{4C002C0B-9866-4737-8F9F-E05A4E90A291}" dt="2026-07-06T21:59:55.195" v="1881" actId="20577"/>
        <pc:sldMkLst>
          <pc:docMk/>
          <pc:sldMk cId="259025020" sldId="317"/>
        </pc:sldMkLst>
        <pc:spChg chg="mod">
          <ac:chgData name="Ali Moellner" userId="7d1c6333-9cae-46b8-8cec-3bb55ddd35f6" providerId="ADAL" clId="{4C002C0B-9866-4737-8F9F-E05A4E90A291}" dt="2026-07-06T21:59:55.195" v="1881" actId="20577"/>
          <ac:spMkLst>
            <pc:docMk/>
            <pc:sldMk cId="259025020" sldId="317"/>
            <ac:spMk id="5" creationId="{D06C6F54-17A5-A1FC-0138-866A7A31830C}"/>
          </ac:spMkLst>
        </pc:spChg>
      </pc:sldChg>
      <pc:sldChg chg="addSp delSp mod">
        <pc:chgData name="Ali Moellner" userId="7d1c6333-9cae-46b8-8cec-3bb55ddd35f6" providerId="ADAL" clId="{4C002C0B-9866-4737-8F9F-E05A4E90A291}" dt="2026-07-06T19:50:05.807" v="231" actId="478"/>
        <pc:sldMkLst>
          <pc:docMk/>
          <pc:sldMk cId="2283486519" sldId="319"/>
        </pc:sldMkLst>
        <pc:picChg chg="add del">
          <ac:chgData name="Ali Moellner" userId="7d1c6333-9cae-46b8-8cec-3bb55ddd35f6" providerId="ADAL" clId="{4C002C0B-9866-4737-8F9F-E05A4E90A291}" dt="2026-07-06T19:50:05.807" v="231" actId="478"/>
          <ac:picMkLst>
            <pc:docMk/>
            <pc:sldMk cId="2283486519" sldId="319"/>
            <ac:picMk id="14" creationId="{B7344F68-DA54-5BBA-D8E8-430649173DA0}"/>
          </ac:picMkLst>
        </pc:picChg>
      </pc:sldChg>
      <pc:sldChg chg="addSp delSp modSp mod modNotesTx">
        <pc:chgData name="Ali Moellner" userId="7d1c6333-9cae-46b8-8cec-3bb55ddd35f6" providerId="ADAL" clId="{4C002C0B-9866-4737-8F9F-E05A4E90A291}" dt="2026-07-07T14:19:03.815" v="3424" actId="20577"/>
        <pc:sldMkLst>
          <pc:docMk/>
          <pc:sldMk cId="735457529" sldId="320"/>
        </pc:sldMkLst>
        <pc:picChg chg="add mod">
          <ac:chgData name="Ali Moellner" userId="7d1c6333-9cae-46b8-8cec-3bb55ddd35f6" providerId="ADAL" clId="{4C002C0B-9866-4737-8F9F-E05A4E90A291}" dt="2026-07-06T20:05:25.473" v="463" actId="1036"/>
          <ac:picMkLst>
            <pc:docMk/>
            <pc:sldMk cId="735457529" sldId="320"/>
            <ac:picMk id="2" creationId="{5D8669C1-90FD-EF9D-9F82-BC4557FE67A3}"/>
          </ac:picMkLst>
        </pc:picChg>
        <pc:picChg chg="del">
          <ac:chgData name="Ali Moellner" userId="7d1c6333-9cae-46b8-8cec-3bb55ddd35f6" providerId="ADAL" clId="{4C002C0B-9866-4737-8F9F-E05A4E90A291}" dt="2026-07-06T19:49:32.358" v="226" actId="478"/>
          <ac:picMkLst>
            <pc:docMk/>
            <pc:sldMk cId="735457529" sldId="320"/>
            <ac:picMk id="14" creationId="{15428120-A501-8E47-756E-1D989EC0BB7B}"/>
          </ac:picMkLst>
        </pc:picChg>
      </pc:sldChg>
      <pc:sldChg chg="addSp modSp mod">
        <pc:chgData name="Ali Moellner" userId="7d1c6333-9cae-46b8-8cec-3bb55ddd35f6" providerId="ADAL" clId="{4C002C0B-9866-4737-8F9F-E05A4E90A291}" dt="2026-07-06T20:04:56.703" v="447" actId="1076"/>
        <pc:sldMkLst>
          <pc:docMk/>
          <pc:sldMk cId="2342696355" sldId="321"/>
        </pc:sldMkLst>
        <pc:picChg chg="add mod">
          <ac:chgData name="Ali Moellner" userId="7d1c6333-9cae-46b8-8cec-3bb55ddd35f6" providerId="ADAL" clId="{4C002C0B-9866-4737-8F9F-E05A4E90A291}" dt="2026-07-06T20:04:56.703" v="447" actId="1076"/>
          <ac:picMkLst>
            <pc:docMk/>
            <pc:sldMk cId="2342696355" sldId="321"/>
            <ac:picMk id="2" creationId="{69501339-54CF-6CE6-1979-7D22B22A860F}"/>
          </ac:picMkLst>
        </pc:picChg>
      </pc:sldChg>
      <pc:sldChg chg="modSp mod">
        <pc:chgData name="Ali Moellner" userId="7d1c6333-9cae-46b8-8cec-3bb55ddd35f6" providerId="ADAL" clId="{4C002C0B-9866-4737-8F9F-E05A4E90A291}" dt="2026-07-06T20:56:13.273" v="1337" actId="20577"/>
        <pc:sldMkLst>
          <pc:docMk/>
          <pc:sldMk cId="1395994152" sldId="323"/>
        </pc:sldMkLst>
        <pc:spChg chg="mod">
          <ac:chgData name="Ali Moellner" userId="7d1c6333-9cae-46b8-8cec-3bb55ddd35f6" providerId="ADAL" clId="{4C002C0B-9866-4737-8F9F-E05A4E90A291}" dt="2026-07-06T20:56:13.273" v="1337" actId="20577"/>
          <ac:spMkLst>
            <pc:docMk/>
            <pc:sldMk cId="1395994152" sldId="323"/>
            <ac:spMk id="3" creationId="{1B898647-6D19-F25C-226C-64B2D4AE60B8}"/>
          </ac:spMkLst>
        </pc:spChg>
      </pc:sldChg>
      <pc:sldChg chg="addSp modSp mod">
        <pc:chgData name="Ali Moellner" userId="7d1c6333-9cae-46b8-8cec-3bb55ddd35f6" providerId="ADAL" clId="{4C002C0B-9866-4737-8F9F-E05A4E90A291}" dt="2026-07-06T20:05:08.061" v="449" actId="1076"/>
        <pc:sldMkLst>
          <pc:docMk/>
          <pc:sldMk cId="3770460078" sldId="324"/>
        </pc:sldMkLst>
        <pc:picChg chg="add mod">
          <ac:chgData name="Ali Moellner" userId="7d1c6333-9cae-46b8-8cec-3bb55ddd35f6" providerId="ADAL" clId="{4C002C0B-9866-4737-8F9F-E05A4E90A291}" dt="2026-07-06T20:05:08.061" v="449" actId="1076"/>
          <ac:picMkLst>
            <pc:docMk/>
            <pc:sldMk cId="3770460078" sldId="324"/>
            <ac:picMk id="2" creationId="{1949597D-697E-A793-131F-C80917C9EFF9}"/>
          </ac:picMkLst>
        </pc:picChg>
      </pc:sldChg>
      <pc:sldChg chg="addSp modSp mod">
        <pc:chgData name="Ali Moellner" userId="7d1c6333-9cae-46b8-8cec-3bb55ddd35f6" providerId="ADAL" clId="{4C002C0B-9866-4737-8F9F-E05A4E90A291}" dt="2026-07-06T20:05:14.754" v="451" actId="1076"/>
        <pc:sldMkLst>
          <pc:docMk/>
          <pc:sldMk cId="1207257069" sldId="325"/>
        </pc:sldMkLst>
        <pc:picChg chg="add mod">
          <ac:chgData name="Ali Moellner" userId="7d1c6333-9cae-46b8-8cec-3bb55ddd35f6" providerId="ADAL" clId="{4C002C0B-9866-4737-8F9F-E05A4E90A291}" dt="2026-07-06T20:05:14.754" v="451" actId="1076"/>
          <ac:picMkLst>
            <pc:docMk/>
            <pc:sldMk cId="1207257069" sldId="325"/>
            <ac:picMk id="2" creationId="{E3933F9E-D6CA-8AA7-AD31-1F4C7E35ECE4}"/>
          </ac:picMkLst>
        </pc:picChg>
      </pc:sldChg>
      <pc:sldChg chg="modSp mod modCm">
        <pc:chgData name="Ali Moellner" userId="7d1c6333-9cae-46b8-8cec-3bb55ddd35f6" providerId="ADAL" clId="{4C002C0B-9866-4737-8F9F-E05A4E90A291}" dt="2026-07-06T21:08:45.013" v="1497" actId="20577"/>
        <pc:sldMkLst>
          <pc:docMk/>
          <pc:sldMk cId="808585976" sldId="326"/>
        </pc:sldMkLst>
        <pc:spChg chg="mod">
          <ac:chgData name="Ali Moellner" userId="7d1c6333-9cae-46b8-8cec-3bb55ddd35f6" providerId="ADAL" clId="{4C002C0B-9866-4737-8F9F-E05A4E90A291}" dt="2026-07-06T21:06:59.135" v="1473" actId="20577"/>
          <ac:spMkLst>
            <pc:docMk/>
            <pc:sldMk cId="808585976" sldId="326"/>
            <ac:spMk id="2" creationId="{DE1C0C5D-02F9-370E-8BB9-A27E42493CCA}"/>
          </ac:spMkLst>
        </pc:spChg>
        <pc:spChg chg="mod">
          <ac:chgData name="Ali Moellner" userId="7d1c6333-9cae-46b8-8cec-3bb55ddd35f6" providerId="ADAL" clId="{4C002C0B-9866-4737-8F9F-E05A4E90A291}" dt="2026-07-06T21:08:45.013" v="1497" actId="20577"/>
          <ac:spMkLst>
            <pc:docMk/>
            <pc:sldMk cId="808585976" sldId="326"/>
            <ac:spMk id="3" creationId="{028FE4CC-74FB-A59F-9A5F-116CD92C25FC}"/>
          </ac:spMkLst>
        </pc:spChg>
        <pc:extLst>
          <p:ext xmlns:p="http://schemas.openxmlformats.org/presentationml/2006/main" uri="{D6D511B9-2390-475A-947B-AFAB55BFBCF1}">
            <pc226:cmChg xmlns:pc226="http://schemas.microsoft.com/office/powerpoint/2022/06/main/command" chg="mod">
              <pc226:chgData name="Ali Moellner" userId="7d1c6333-9cae-46b8-8cec-3bb55ddd35f6" providerId="ADAL" clId="{4C002C0B-9866-4737-8F9F-E05A4E90A291}" dt="2026-07-06T21:06:59.135" v="1473" actId="20577"/>
              <pc2:cmMkLst xmlns:pc2="http://schemas.microsoft.com/office/powerpoint/2019/9/main/command">
                <pc:docMk/>
                <pc:sldMk cId="808585976" sldId="326"/>
                <pc2:cmMk id="{6B4C6707-D47E-47FE-8064-D41E72696711}"/>
              </pc2:cmMkLst>
            </pc226:cmChg>
          </p:ext>
        </pc:extLst>
      </pc:sldChg>
      <pc:sldChg chg="modSp mod">
        <pc:chgData name="Ali Moellner" userId="7d1c6333-9cae-46b8-8cec-3bb55ddd35f6" providerId="ADAL" clId="{4C002C0B-9866-4737-8F9F-E05A4E90A291}" dt="2026-07-07T14:16:56.560" v="3203" actId="20577"/>
        <pc:sldMkLst>
          <pc:docMk/>
          <pc:sldMk cId="2124082854" sldId="327"/>
        </pc:sldMkLst>
        <pc:spChg chg="mod">
          <ac:chgData name="Ali Moellner" userId="7d1c6333-9cae-46b8-8cec-3bb55ddd35f6" providerId="ADAL" clId="{4C002C0B-9866-4737-8F9F-E05A4E90A291}" dt="2026-07-07T14:16:56.560" v="3203" actId="20577"/>
          <ac:spMkLst>
            <pc:docMk/>
            <pc:sldMk cId="2124082854" sldId="327"/>
            <ac:spMk id="3" creationId="{E8234B77-FF44-4314-39E9-853A93CAD154}"/>
          </ac:spMkLst>
        </pc:spChg>
      </pc:sldChg>
      <pc:sldChg chg="addSp modSp mod">
        <pc:chgData name="Ali Moellner" userId="7d1c6333-9cae-46b8-8cec-3bb55ddd35f6" providerId="ADAL" clId="{4C002C0B-9866-4737-8F9F-E05A4E90A291}" dt="2026-07-06T20:05:29.903" v="465" actId="1076"/>
        <pc:sldMkLst>
          <pc:docMk/>
          <pc:sldMk cId="3633350883" sldId="328"/>
        </pc:sldMkLst>
        <pc:picChg chg="add mod">
          <ac:chgData name="Ali Moellner" userId="7d1c6333-9cae-46b8-8cec-3bb55ddd35f6" providerId="ADAL" clId="{4C002C0B-9866-4737-8F9F-E05A4E90A291}" dt="2026-07-06T20:05:29.903" v="465" actId="1076"/>
          <ac:picMkLst>
            <pc:docMk/>
            <pc:sldMk cId="3633350883" sldId="328"/>
            <ac:picMk id="2" creationId="{4F64FAA2-07B3-1BC3-FEF4-CB7F5D0EA193}"/>
          </ac:picMkLst>
        </pc:picChg>
      </pc:sldChg>
      <pc:sldChg chg="addSp modSp mod">
        <pc:chgData name="Ali Moellner" userId="7d1c6333-9cae-46b8-8cec-3bb55ddd35f6" providerId="ADAL" clId="{4C002C0B-9866-4737-8F9F-E05A4E90A291}" dt="2026-07-06T20:05:36.721" v="467" actId="1076"/>
        <pc:sldMkLst>
          <pc:docMk/>
          <pc:sldMk cId="2628365187" sldId="329"/>
        </pc:sldMkLst>
        <pc:picChg chg="add mod">
          <ac:chgData name="Ali Moellner" userId="7d1c6333-9cae-46b8-8cec-3bb55ddd35f6" providerId="ADAL" clId="{4C002C0B-9866-4737-8F9F-E05A4E90A291}" dt="2026-07-06T20:05:36.721" v="467" actId="1076"/>
          <ac:picMkLst>
            <pc:docMk/>
            <pc:sldMk cId="2628365187" sldId="329"/>
            <ac:picMk id="2" creationId="{1B292AED-4EA6-7807-BB88-E97C9DADED3C}"/>
          </ac:picMkLst>
        </pc:picChg>
      </pc:sldChg>
      <pc:sldChg chg="addSp modSp mod modNotesTx">
        <pc:chgData name="Ali Moellner" userId="7d1c6333-9cae-46b8-8cec-3bb55ddd35f6" providerId="ADAL" clId="{4C002C0B-9866-4737-8F9F-E05A4E90A291}" dt="2026-07-07T14:21:43.387" v="3512" actId="20577"/>
        <pc:sldMkLst>
          <pc:docMk/>
          <pc:sldMk cId="3919568949" sldId="330"/>
        </pc:sldMkLst>
        <pc:picChg chg="add mod">
          <ac:chgData name="Ali Moellner" userId="7d1c6333-9cae-46b8-8cec-3bb55ddd35f6" providerId="ADAL" clId="{4C002C0B-9866-4737-8F9F-E05A4E90A291}" dt="2026-07-06T20:05:44.908" v="469" actId="1076"/>
          <ac:picMkLst>
            <pc:docMk/>
            <pc:sldMk cId="3919568949" sldId="330"/>
            <ac:picMk id="2" creationId="{A7A68C2E-09C3-5FE5-4ADA-4F7761E07D2D}"/>
          </ac:picMkLst>
        </pc:picChg>
      </pc:sldChg>
      <pc:sldChg chg="modSp mod modCm">
        <pc:chgData name="Ali Moellner" userId="7d1c6333-9cae-46b8-8cec-3bb55ddd35f6" providerId="ADAL" clId="{4C002C0B-9866-4737-8F9F-E05A4E90A291}" dt="2026-07-06T20:56:54.429" v="1344" actId="15"/>
        <pc:sldMkLst>
          <pc:docMk/>
          <pc:sldMk cId="1858088836" sldId="331"/>
        </pc:sldMkLst>
        <pc:spChg chg="mod">
          <ac:chgData name="Ali Moellner" userId="7d1c6333-9cae-46b8-8cec-3bb55ddd35f6" providerId="ADAL" clId="{4C002C0B-9866-4737-8F9F-E05A4E90A291}" dt="2026-07-06T20:56:54.429" v="1344" actId="15"/>
          <ac:spMkLst>
            <pc:docMk/>
            <pc:sldMk cId="1858088836" sldId="331"/>
            <ac:spMk id="3" creationId="{943FB5DE-784A-3FA7-6229-AC08AD190380}"/>
          </ac:spMkLst>
        </pc:spChg>
        <pc:extLst>
          <p:ext xmlns:p="http://schemas.openxmlformats.org/presentationml/2006/main" uri="{D6D511B9-2390-475A-947B-AFAB55BFBCF1}">
            <pc226:cmChg xmlns:pc226="http://schemas.microsoft.com/office/powerpoint/2022/06/main/command" chg="mod">
              <pc226:chgData name="Ali Moellner" userId="7d1c6333-9cae-46b8-8cec-3bb55ddd35f6" providerId="ADAL" clId="{4C002C0B-9866-4737-8F9F-E05A4E90A291}" dt="2026-07-06T20:56:50.854" v="1343" actId="20577"/>
              <pc2:cmMkLst xmlns:pc2="http://schemas.microsoft.com/office/powerpoint/2019/9/main/command">
                <pc:docMk/>
                <pc:sldMk cId="1858088836" sldId="331"/>
                <pc2:cmMk id="{242E93F5-A596-42E3-9F2D-F3B3C517F829}"/>
              </pc2:cmMkLst>
            </pc226:cmChg>
          </p:ext>
        </pc:extLst>
      </pc:sldChg>
      <pc:sldChg chg="modSp mod">
        <pc:chgData name="Ali Moellner" userId="7d1c6333-9cae-46b8-8cec-3bb55ddd35f6" providerId="ADAL" clId="{4C002C0B-9866-4737-8F9F-E05A4E90A291}" dt="2026-07-07T14:20:49.329" v="3498" actId="20577"/>
        <pc:sldMkLst>
          <pc:docMk/>
          <pc:sldMk cId="1066963845" sldId="333"/>
        </pc:sldMkLst>
        <pc:spChg chg="mod">
          <ac:chgData name="Ali Moellner" userId="7d1c6333-9cae-46b8-8cec-3bb55ddd35f6" providerId="ADAL" clId="{4C002C0B-9866-4737-8F9F-E05A4E90A291}" dt="2026-07-07T14:20:49.329" v="3498" actId="20577"/>
          <ac:spMkLst>
            <pc:docMk/>
            <pc:sldMk cId="1066963845" sldId="333"/>
            <ac:spMk id="3" creationId="{49EB24D3-F506-F530-69B2-FF2943D7CCCB}"/>
          </ac:spMkLst>
        </pc:spChg>
      </pc:sldChg>
      <pc:sldChg chg="addSp modSp mod">
        <pc:chgData name="Ali Moellner" userId="7d1c6333-9cae-46b8-8cec-3bb55ddd35f6" providerId="ADAL" clId="{4C002C0B-9866-4737-8F9F-E05A4E90A291}" dt="2026-07-06T20:04:37.747" v="434" actId="1076"/>
        <pc:sldMkLst>
          <pc:docMk/>
          <pc:sldMk cId="662579021" sldId="334"/>
        </pc:sldMkLst>
        <pc:picChg chg="add mod">
          <ac:chgData name="Ali Moellner" userId="7d1c6333-9cae-46b8-8cec-3bb55ddd35f6" providerId="ADAL" clId="{4C002C0B-9866-4737-8F9F-E05A4E90A291}" dt="2026-07-06T20:04:37.747" v="434" actId="1076"/>
          <ac:picMkLst>
            <pc:docMk/>
            <pc:sldMk cId="662579021" sldId="334"/>
            <ac:picMk id="2" creationId="{BD7C711B-B909-4FE1-A83D-C62C3A1C5AA8}"/>
          </ac:picMkLst>
        </pc:picChg>
      </pc:sldChg>
      <pc:sldChg chg="modSp mod">
        <pc:chgData name="Ali Moellner" userId="7d1c6333-9cae-46b8-8cec-3bb55ddd35f6" providerId="ADAL" clId="{4C002C0B-9866-4737-8F9F-E05A4E90A291}" dt="2026-07-06T20:57:09.718" v="1358" actId="20577"/>
        <pc:sldMkLst>
          <pc:docMk/>
          <pc:sldMk cId="2714032948" sldId="335"/>
        </pc:sldMkLst>
        <pc:spChg chg="mod">
          <ac:chgData name="Ali Moellner" userId="7d1c6333-9cae-46b8-8cec-3bb55ddd35f6" providerId="ADAL" clId="{4C002C0B-9866-4737-8F9F-E05A4E90A291}" dt="2026-07-06T20:57:09.718" v="1358" actId="20577"/>
          <ac:spMkLst>
            <pc:docMk/>
            <pc:sldMk cId="2714032948" sldId="335"/>
            <ac:spMk id="3" creationId="{45847360-A53D-728D-FC64-9F31C3327A6C}"/>
          </ac:spMkLst>
        </pc:spChg>
      </pc:sldChg>
      <pc:sldChg chg="modSp mod">
        <pc:chgData name="Ali Moellner" userId="7d1c6333-9cae-46b8-8cec-3bb55ddd35f6" providerId="ADAL" clId="{4C002C0B-9866-4737-8F9F-E05A4E90A291}" dt="2026-07-03T23:18:36.838" v="222" actId="20577"/>
        <pc:sldMkLst>
          <pc:docMk/>
          <pc:sldMk cId="2655711655" sldId="336"/>
        </pc:sldMkLst>
        <pc:graphicFrameChg chg="modGraphic">
          <ac:chgData name="Ali Moellner" userId="7d1c6333-9cae-46b8-8cec-3bb55ddd35f6" providerId="ADAL" clId="{4C002C0B-9866-4737-8F9F-E05A4E90A291}" dt="2026-07-03T23:18:36.838" v="222" actId="20577"/>
          <ac:graphicFrameMkLst>
            <pc:docMk/>
            <pc:sldMk cId="2655711655" sldId="336"/>
            <ac:graphicFrameMk id="2" creationId="{920AB7C9-97D1-9299-E4E2-F6A2803EACB6}"/>
          </ac:graphicFrameMkLst>
        </pc:graphicFrameChg>
      </pc:sldChg>
      <pc:sldChg chg="new del">
        <pc:chgData name="Ali Moellner" userId="7d1c6333-9cae-46b8-8cec-3bb55ddd35f6" providerId="ADAL" clId="{4C002C0B-9866-4737-8F9F-E05A4E90A291}" dt="2026-07-06T20:07:02.647" v="472" actId="47"/>
        <pc:sldMkLst>
          <pc:docMk/>
          <pc:sldMk cId="3297485437" sldId="337"/>
        </pc:sldMkLst>
      </pc:sldChg>
      <pc:sldMasterChg chg="modSldLayout">
        <pc:chgData name="Ali Moellner" userId="7d1c6333-9cae-46b8-8cec-3bb55ddd35f6" providerId="ADAL" clId="{4C002C0B-9866-4737-8F9F-E05A4E90A291}" dt="2026-07-06T20:00:11.033" v="243" actId="478"/>
        <pc:sldMasterMkLst>
          <pc:docMk/>
          <pc:sldMasterMk cId="767145927" sldId="2147483648"/>
        </pc:sldMasterMkLst>
        <pc:sldLayoutChg chg="delSp mod">
          <pc:chgData name="Ali Moellner" userId="7d1c6333-9cae-46b8-8cec-3bb55ddd35f6" providerId="ADAL" clId="{4C002C0B-9866-4737-8F9F-E05A4E90A291}" dt="2026-07-06T19:59:40.938" v="239" actId="478"/>
          <pc:sldLayoutMkLst>
            <pc:docMk/>
            <pc:sldMasterMk cId="767145927" sldId="2147483648"/>
            <pc:sldLayoutMk cId="1073192121" sldId="2147483649"/>
          </pc:sldLayoutMkLst>
          <pc:picChg chg="del">
            <ac:chgData name="Ali Moellner" userId="7d1c6333-9cae-46b8-8cec-3bb55ddd35f6" providerId="ADAL" clId="{4C002C0B-9866-4737-8F9F-E05A4E90A291}" dt="2026-07-06T19:59:40.938" v="239" actId="478"/>
            <ac:picMkLst>
              <pc:docMk/>
              <pc:sldMasterMk cId="767145927" sldId="2147483648"/>
              <pc:sldLayoutMk cId="1073192121" sldId="2147483649"/>
              <ac:picMk id="15" creationId="{35C22198-C0DD-CA09-BC7B-E7256064D5D9}"/>
            </ac:picMkLst>
          </pc:picChg>
        </pc:sldLayoutChg>
        <pc:sldLayoutChg chg="delSp mod">
          <pc:chgData name="Ali Moellner" userId="7d1c6333-9cae-46b8-8cec-3bb55ddd35f6" providerId="ADAL" clId="{4C002C0B-9866-4737-8F9F-E05A4E90A291}" dt="2026-07-06T20:00:11.033" v="243" actId="478"/>
          <pc:sldLayoutMkLst>
            <pc:docMk/>
            <pc:sldMasterMk cId="767145927" sldId="2147483648"/>
            <pc:sldLayoutMk cId="867424917" sldId="2147483651"/>
          </pc:sldLayoutMkLst>
          <pc:picChg chg="del">
            <ac:chgData name="Ali Moellner" userId="7d1c6333-9cae-46b8-8cec-3bb55ddd35f6" providerId="ADAL" clId="{4C002C0B-9866-4737-8F9F-E05A4E90A291}" dt="2026-07-06T20:00:11.033" v="243" actId="478"/>
            <ac:picMkLst>
              <pc:docMk/>
              <pc:sldMasterMk cId="767145927" sldId="2147483648"/>
              <pc:sldLayoutMk cId="867424917" sldId="2147483651"/>
              <ac:picMk id="5" creationId="{04967519-2B74-0C44-8E92-999D518D80C1}"/>
            </ac:picMkLst>
          </pc:picChg>
        </pc:sldLayoutChg>
        <pc:sldLayoutChg chg="delSp mod">
          <pc:chgData name="Ali Moellner" userId="7d1c6333-9cae-46b8-8cec-3bb55ddd35f6" providerId="ADAL" clId="{4C002C0B-9866-4737-8F9F-E05A4E90A291}" dt="2026-07-06T19:59:46.619" v="240" actId="478"/>
          <pc:sldLayoutMkLst>
            <pc:docMk/>
            <pc:sldMasterMk cId="767145927" sldId="2147483648"/>
            <pc:sldLayoutMk cId="2713536978" sldId="2147483660"/>
          </pc:sldLayoutMkLst>
          <pc:picChg chg="del">
            <ac:chgData name="Ali Moellner" userId="7d1c6333-9cae-46b8-8cec-3bb55ddd35f6" providerId="ADAL" clId="{4C002C0B-9866-4737-8F9F-E05A4E90A291}" dt="2026-07-06T19:59:46.619" v="240" actId="478"/>
            <ac:picMkLst>
              <pc:docMk/>
              <pc:sldMasterMk cId="767145927" sldId="2147483648"/>
              <pc:sldLayoutMk cId="2713536978" sldId="2147483660"/>
              <ac:picMk id="14" creationId="{303A0181-6447-E974-1FFC-8A2B7207105A}"/>
            </ac:picMkLst>
          </pc:picChg>
        </pc:sldLayoutChg>
        <pc:sldLayoutChg chg="delSp mod">
          <pc:chgData name="Ali Moellner" userId="7d1c6333-9cae-46b8-8cec-3bb55ddd35f6" providerId="ADAL" clId="{4C002C0B-9866-4737-8F9F-E05A4E90A291}" dt="2026-07-06T19:59:49.139" v="241" actId="478"/>
          <pc:sldLayoutMkLst>
            <pc:docMk/>
            <pc:sldMasterMk cId="767145927" sldId="2147483648"/>
            <pc:sldLayoutMk cId="1683920223" sldId="2147483661"/>
          </pc:sldLayoutMkLst>
          <pc:picChg chg="del">
            <ac:chgData name="Ali Moellner" userId="7d1c6333-9cae-46b8-8cec-3bb55ddd35f6" providerId="ADAL" clId="{4C002C0B-9866-4737-8F9F-E05A4E90A291}" dt="2026-07-06T19:59:49.139" v="241" actId="478"/>
            <ac:picMkLst>
              <pc:docMk/>
              <pc:sldMasterMk cId="767145927" sldId="2147483648"/>
              <pc:sldLayoutMk cId="1683920223" sldId="2147483661"/>
              <ac:picMk id="19" creationId="{8A1FF5E4-9A1B-B328-84D3-D873BA80B47E}"/>
            </ac:picMkLst>
          </pc:picChg>
        </pc:sldLayoutChg>
        <pc:sldLayoutChg chg="delSp mod">
          <pc:chgData name="Ali Moellner" userId="7d1c6333-9cae-46b8-8cec-3bb55ddd35f6" providerId="ADAL" clId="{4C002C0B-9866-4737-8F9F-E05A4E90A291}" dt="2026-07-06T19:59:51.368" v="242" actId="478"/>
          <pc:sldLayoutMkLst>
            <pc:docMk/>
            <pc:sldMasterMk cId="767145927" sldId="2147483648"/>
            <pc:sldLayoutMk cId="674567750" sldId="2147483662"/>
          </pc:sldLayoutMkLst>
          <pc:picChg chg="del">
            <ac:chgData name="Ali Moellner" userId="7d1c6333-9cae-46b8-8cec-3bb55ddd35f6" providerId="ADAL" clId="{4C002C0B-9866-4737-8F9F-E05A4E90A291}" dt="2026-07-06T19:59:51.368" v="242" actId="478"/>
            <ac:picMkLst>
              <pc:docMk/>
              <pc:sldMasterMk cId="767145927" sldId="2147483648"/>
              <pc:sldLayoutMk cId="674567750" sldId="2147483662"/>
              <ac:picMk id="4" creationId="{25B9DC43-C33B-48D9-5E7D-469B27759F33}"/>
            </ac:picMkLst>
          </pc:picChg>
        </pc:sldLayoutChg>
        <pc:sldLayoutChg chg="delSp mod">
          <pc:chgData name="Ali Moellner" userId="7d1c6333-9cae-46b8-8cec-3bb55ddd35f6" providerId="ADAL" clId="{4C002C0B-9866-4737-8F9F-E05A4E90A291}" dt="2026-07-06T19:58:39.581" v="236" actId="21"/>
          <pc:sldLayoutMkLst>
            <pc:docMk/>
            <pc:sldMasterMk cId="767145927" sldId="2147483648"/>
            <pc:sldLayoutMk cId="3522787453" sldId="2147483663"/>
          </pc:sldLayoutMkLst>
          <pc:picChg chg="del">
            <ac:chgData name="Ali Moellner" userId="7d1c6333-9cae-46b8-8cec-3bb55ddd35f6" providerId="ADAL" clId="{4C002C0B-9866-4737-8F9F-E05A4E90A291}" dt="2026-07-06T19:58:39.581" v="236" actId="21"/>
            <ac:picMkLst>
              <pc:docMk/>
              <pc:sldMasterMk cId="767145927" sldId="2147483648"/>
              <pc:sldLayoutMk cId="3522787453" sldId="2147483663"/>
              <ac:picMk id="4" creationId="{1E234E2F-0575-31B0-C8CA-1069843769F3}"/>
            </ac:picMkLst>
          </pc:picChg>
        </pc:sldLayoutChg>
        <pc:sldLayoutChg chg="delSp mod">
          <pc:chgData name="Ali Moellner" userId="7d1c6333-9cae-46b8-8cec-3bb55ddd35f6" providerId="ADAL" clId="{4C002C0B-9866-4737-8F9F-E05A4E90A291}" dt="2026-07-06T19:58:42.227" v="237" actId="478"/>
          <pc:sldLayoutMkLst>
            <pc:docMk/>
            <pc:sldMasterMk cId="767145927" sldId="2147483648"/>
            <pc:sldLayoutMk cId="4112984887" sldId="2147483664"/>
          </pc:sldLayoutMkLst>
          <pc:picChg chg="del">
            <ac:chgData name="Ali Moellner" userId="7d1c6333-9cae-46b8-8cec-3bb55ddd35f6" providerId="ADAL" clId="{4C002C0B-9866-4737-8F9F-E05A4E90A291}" dt="2026-07-06T19:58:42.227" v="237" actId="478"/>
            <ac:picMkLst>
              <pc:docMk/>
              <pc:sldMasterMk cId="767145927" sldId="2147483648"/>
              <pc:sldLayoutMk cId="4112984887" sldId="2147483664"/>
              <ac:picMk id="5" creationId="{7658D28E-2580-D5C3-F71A-592B5FCC4666}"/>
            </ac:picMkLst>
          </pc:picChg>
        </pc:sldLayoutChg>
        <pc:sldLayoutChg chg="delSp mod">
          <pc:chgData name="Ali Moellner" userId="7d1c6333-9cae-46b8-8cec-3bb55ddd35f6" providerId="ADAL" clId="{4C002C0B-9866-4737-8F9F-E05A4E90A291}" dt="2026-07-06T19:58:44.700" v="238" actId="478"/>
          <pc:sldLayoutMkLst>
            <pc:docMk/>
            <pc:sldMasterMk cId="767145927" sldId="2147483648"/>
            <pc:sldLayoutMk cId="573160669" sldId="2147483665"/>
          </pc:sldLayoutMkLst>
          <pc:picChg chg="del">
            <ac:chgData name="Ali Moellner" userId="7d1c6333-9cae-46b8-8cec-3bb55ddd35f6" providerId="ADAL" clId="{4C002C0B-9866-4737-8F9F-E05A4E90A291}" dt="2026-07-06T19:58:44.700" v="238" actId="478"/>
            <ac:picMkLst>
              <pc:docMk/>
              <pc:sldMasterMk cId="767145927" sldId="2147483648"/>
              <pc:sldLayoutMk cId="573160669" sldId="2147483665"/>
              <ac:picMk id="5" creationId="{D26E56A5-44AF-A5B6-03D9-B2482DE39630}"/>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50A064-EF95-49CD-B7EF-2A3C60AC6F99}" type="datetimeFigureOut">
              <a:rPr lang="en-US" smtClean="0"/>
              <a:t>7/8/2026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59AB235-8DC5-4AF7-A11C-95D4B29EA827}" type="slidenum">
              <a:rPr lang="en-US" smtClean="0"/>
              <a:t>‹#›</a:t>
            </a:fld>
            <a:endParaRPr lang="en-US" dirty="0"/>
          </a:p>
        </p:txBody>
      </p:sp>
    </p:spTree>
    <p:extLst>
      <p:ext uri="{BB962C8B-B14F-4D97-AF65-F5344CB8AC3E}">
        <p14:creationId xmlns:p14="http://schemas.microsoft.com/office/powerpoint/2010/main" val="137436476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3" Type="http://schemas.openxmlformats.org/officeDocument/2006/relationships/hyperlink" Target="mailto:researchnetworks@lists.wisc.edu" TargetMode="External"/><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These slides are intended to provide lead sites with an example of topics that may be covered during a Site Initiation Visit (SIV). They are not intended to be exhaustive, and the lead site should add, modify, or remove content as appropriate for their study and local needs. If you have questions about planning or conducting your SIV, please contact ICTR's Multisite Research Support Service at </a:t>
            </a:r>
            <a:r>
              <a:rPr lang="en-US" sz="1200" b="0" i="0" u="sng" kern="1200" dirty="0">
                <a:solidFill>
                  <a:schemeClr val="tx1"/>
                </a:solidFill>
                <a:effectLst/>
                <a:latin typeface="+mn-lt"/>
                <a:ea typeface="+mn-ea"/>
                <a:cs typeface="+mn-cs"/>
                <a:hlinkClick r:id="rId3"/>
              </a:rPr>
              <a:t>researchnetworks@lists.wisc.edu.</a:t>
            </a:r>
            <a:endParaRPr lang="en-US" sz="1200" b="0" i="0" kern="1200" dirty="0">
              <a:solidFill>
                <a:schemeClr val="tx1"/>
              </a:solidFill>
              <a:effectLst/>
              <a:latin typeface="+mn-lt"/>
              <a:ea typeface="+mn-ea"/>
              <a:cs typeface="+mn-cs"/>
            </a:endParaRPr>
          </a:p>
          <a:p>
            <a:endParaRPr lang="en-US" b="1" dirty="0"/>
          </a:p>
          <a:p>
            <a:r>
              <a:rPr lang="en-US" b="1" dirty="0"/>
              <a:t>NOTE: Please add your own departmental logo to slides. </a:t>
            </a:r>
            <a:r>
              <a:rPr lang="en-US" dirty="0"/>
              <a:t>You can download all UW department logos at: https://brand.wisc.edu/resource/departmental-logo-generator/ </a:t>
            </a:r>
          </a:p>
          <a:p>
            <a:endParaRPr lang="en-US" dirty="0"/>
          </a:p>
          <a:p>
            <a:pPr fontAlgn="t"/>
            <a:r>
              <a:rPr lang="en-US" sz="1200" b="1" i="0" kern="1200" dirty="0">
                <a:solidFill>
                  <a:schemeClr val="tx1"/>
                </a:solidFill>
                <a:effectLst/>
                <a:latin typeface="+mn-lt"/>
                <a:ea typeface="+mn-ea"/>
                <a:cs typeface="+mn-cs"/>
              </a:rPr>
              <a:t>TIP:</a:t>
            </a:r>
            <a:r>
              <a:rPr lang="en-US" sz="1200" b="0" i="0" kern="1200" dirty="0">
                <a:solidFill>
                  <a:schemeClr val="tx1"/>
                </a:solidFill>
                <a:effectLst/>
                <a:latin typeface="+mn-lt"/>
                <a:ea typeface="+mn-ea"/>
                <a:cs typeface="+mn-cs"/>
              </a:rPr>
              <a:t> We recommend conducting a mock SIV before your first SIV to help ensure a smooth process, identify any gaps, and address confusing or missing information ahead of time.</a:t>
            </a:r>
          </a:p>
          <a:p>
            <a:pPr fontAlgn="t"/>
            <a:endParaRPr lang="en-US" sz="1200" b="0" i="0" kern="1200" dirty="0">
              <a:solidFill>
                <a:schemeClr val="tx1"/>
              </a:solidFill>
              <a:effectLst/>
              <a:latin typeface="+mn-lt"/>
              <a:ea typeface="+mn-ea"/>
              <a:cs typeface="+mn-cs"/>
            </a:endParaRPr>
          </a:p>
          <a:p>
            <a:pPr fontAlgn="t"/>
            <a:r>
              <a:rPr lang="en-US" sz="1200" b="0" i="0" kern="1200">
                <a:solidFill>
                  <a:schemeClr val="tx1"/>
                </a:solidFill>
                <a:effectLst/>
                <a:latin typeface="+mn-lt"/>
                <a:ea typeface="+mn-ea"/>
                <a:cs typeface="+mn-cs"/>
              </a:rPr>
              <a:t>Last updated 7.8.2026</a:t>
            </a:r>
            <a:endParaRPr lang="en-US" sz="1200" b="0" i="0"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C59AB235-8DC5-4AF7-A11C-95D4B29EA827}" type="slidenum">
              <a:rPr lang="en-US" smtClean="0"/>
              <a:t>1</a:t>
            </a:fld>
            <a:endParaRPr lang="en-US" dirty="0"/>
          </a:p>
        </p:txBody>
      </p:sp>
    </p:spTree>
    <p:extLst>
      <p:ext uri="{BB962C8B-B14F-4D97-AF65-F5344CB8AC3E}">
        <p14:creationId xmlns:p14="http://schemas.microsoft.com/office/powerpoint/2010/main" val="23729822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9AB235-8DC5-4AF7-A11C-95D4B29EA827}" type="slidenum">
              <a:rPr lang="en-US" smtClean="0"/>
              <a:t>2</a:t>
            </a:fld>
            <a:endParaRPr lang="en-US" dirty="0"/>
          </a:p>
        </p:txBody>
      </p:sp>
    </p:spTree>
    <p:extLst>
      <p:ext uri="{BB962C8B-B14F-4D97-AF65-F5344CB8AC3E}">
        <p14:creationId xmlns:p14="http://schemas.microsoft.com/office/powerpoint/2010/main" val="21789375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9AB235-8DC5-4AF7-A11C-95D4B29EA827}" type="slidenum">
              <a:rPr lang="en-US" smtClean="0"/>
              <a:t>4</a:t>
            </a:fld>
            <a:endParaRPr lang="en-US" dirty="0"/>
          </a:p>
        </p:txBody>
      </p:sp>
    </p:spTree>
    <p:extLst>
      <p:ext uri="{BB962C8B-B14F-4D97-AF65-F5344CB8AC3E}">
        <p14:creationId xmlns:p14="http://schemas.microsoft.com/office/powerpoint/2010/main" val="2633085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9AB235-8DC5-4AF7-A11C-95D4B29EA827}" type="slidenum">
              <a:rPr lang="en-US" smtClean="0"/>
              <a:t>5</a:t>
            </a:fld>
            <a:endParaRPr lang="en-US" dirty="0"/>
          </a:p>
        </p:txBody>
      </p:sp>
    </p:spTree>
    <p:extLst>
      <p:ext uri="{BB962C8B-B14F-4D97-AF65-F5344CB8AC3E}">
        <p14:creationId xmlns:p14="http://schemas.microsoft.com/office/powerpoint/2010/main" val="30127125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Include the most important high-level information. Keep this slide brief, you will go into more detail in the following slides. </a:t>
            </a:r>
          </a:p>
        </p:txBody>
      </p:sp>
      <p:sp>
        <p:nvSpPr>
          <p:cNvPr id="4" name="Slide Number Placeholder 3"/>
          <p:cNvSpPr>
            <a:spLocks noGrp="1"/>
          </p:cNvSpPr>
          <p:nvPr>
            <p:ph type="sldNum" sz="quarter" idx="5"/>
          </p:nvPr>
        </p:nvSpPr>
        <p:spPr/>
        <p:txBody>
          <a:bodyPr/>
          <a:lstStyle/>
          <a:p>
            <a:fld id="{C59AB235-8DC5-4AF7-A11C-95D4B29EA827}" type="slidenum">
              <a:rPr lang="en-US" smtClean="0"/>
              <a:t>6</a:t>
            </a:fld>
            <a:endParaRPr lang="en-US" dirty="0"/>
          </a:p>
        </p:txBody>
      </p:sp>
    </p:spTree>
    <p:extLst>
      <p:ext uri="{BB962C8B-B14F-4D97-AF65-F5344CB8AC3E}">
        <p14:creationId xmlns:p14="http://schemas.microsoft.com/office/powerpoint/2010/main" val="133995225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9AB235-8DC5-4AF7-A11C-95D4B29EA827}" type="slidenum">
              <a:rPr lang="en-US" smtClean="0"/>
              <a:t>7</a:t>
            </a:fld>
            <a:endParaRPr lang="en-US" dirty="0"/>
          </a:p>
        </p:txBody>
      </p:sp>
    </p:spTree>
    <p:extLst>
      <p:ext uri="{BB962C8B-B14F-4D97-AF65-F5344CB8AC3E}">
        <p14:creationId xmlns:p14="http://schemas.microsoft.com/office/powerpoint/2010/main" val="17496934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9AB235-8DC5-4AF7-A11C-95D4B29EA827}" type="slidenum">
              <a:rPr lang="en-US" smtClean="0"/>
              <a:t>10</a:t>
            </a:fld>
            <a:endParaRPr lang="en-US" dirty="0"/>
          </a:p>
        </p:txBody>
      </p:sp>
    </p:spTree>
    <p:extLst>
      <p:ext uri="{BB962C8B-B14F-4D97-AF65-F5344CB8AC3E}">
        <p14:creationId xmlns:p14="http://schemas.microsoft.com/office/powerpoint/2010/main" val="36073228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9AB235-8DC5-4AF7-A11C-95D4B29EA827}" type="slidenum">
              <a:rPr lang="en-US" smtClean="0"/>
              <a:t>11</a:t>
            </a:fld>
            <a:endParaRPr lang="en-US" dirty="0"/>
          </a:p>
        </p:txBody>
      </p:sp>
    </p:spTree>
    <p:extLst>
      <p:ext uri="{BB962C8B-B14F-4D97-AF65-F5344CB8AC3E}">
        <p14:creationId xmlns:p14="http://schemas.microsoft.com/office/powerpoint/2010/main" val="19053109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D888A-4BE2-3D9D-278B-3B516180645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CAF8767-2EB5-4E82-1150-173A60FE635A}"/>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ED37A5FA-20D8-AC07-267E-DF5E9B5DBE1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720051ED-D9C6-E1BB-AFA9-AFED7491B04B}"/>
              </a:ext>
            </a:extLst>
          </p:cNvPr>
          <p:cNvSpPr>
            <a:spLocks noGrp="1"/>
          </p:cNvSpPr>
          <p:nvPr>
            <p:ph type="sldNum" sz="quarter" idx="5"/>
          </p:nvPr>
        </p:nvSpPr>
        <p:spPr/>
        <p:txBody>
          <a:bodyPr/>
          <a:lstStyle/>
          <a:p>
            <a:fld id="{C59AB235-8DC5-4AF7-A11C-95D4B29EA827}" type="slidenum">
              <a:rPr lang="en-US" smtClean="0"/>
              <a:t>12</a:t>
            </a:fld>
            <a:endParaRPr lang="en-US" dirty="0"/>
          </a:p>
        </p:txBody>
      </p:sp>
    </p:spTree>
    <p:extLst>
      <p:ext uri="{BB962C8B-B14F-4D97-AF65-F5344CB8AC3E}">
        <p14:creationId xmlns:p14="http://schemas.microsoft.com/office/powerpoint/2010/main" val="3772757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May copy tables from protocol. May need multiple slides.</a:t>
            </a:r>
          </a:p>
        </p:txBody>
      </p:sp>
      <p:sp>
        <p:nvSpPr>
          <p:cNvPr id="4" name="Slide Number Placeholder 3"/>
          <p:cNvSpPr>
            <a:spLocks noGrp="1"/>
          </p:cNvSpPr>
          <p:nvPr>
            <p:ph type="sldNum" sz="quarter" idx="5"/>
          </p:nvPr>
        </p:nvSpPr>
        <p:spPr/>
        <p:txBody>
          <a:bodyPr/>
          <a:lstStyle/>
          <a:p>
            <a:fld id="{C59AB235-8DC5-4AF7-A11C-95D4B29EA827}" type="slidenum">
              <a:rPr lang="en-US" smtClean="0"/>
              <a:t>13</a:t>
            </a:fld>
            <a:endParaRPr lang="en-US" dirty="0"/>
          </a:p>
        </p:txBody>
      </p:sp>
    </p:spTree>
    <p:extLst>
      <p:ext uri="{BB962C8B-B14F-4D97-AF65-F5344CB8AC3E}">
        <p14:creationId xmlns:p14="http://schemas.microsoft.com/office/powerpoint/2010/main" val="396026914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9AB235-8DC5-4AF7-A11C-95D4B29EA827}" type="slidenum">
              <a:rPr lang="en-US" smtClean="0"/>
              <a:t>15</a:t>
            </a:fld>
            <a:endParaRPr lang="en-US" dirty="0"/>
          </a:p>
        </p:txBody>
      </p:sp>
    </p:spTree>
    <p:extLst>
      <p:ext uri="{BB962C8B-B14F-4D97-AF65-F5344CB8AC3E}">
        <p14:creationId xmlns:p14="http://schemas.microsoft.com/office/powerpoint/2010/main" val="56024448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9AB235-8DC5-4AF7-A11C-95D4B29EA827}" type="slidenum">
              <a:rPr lang="en-US" smtClean="0"/>
              <a:t>16</a:t>
            </a:fld>
            <a:endParaRPr lang="en-US" dirty="0"/>
          </a:p>
        </p:txBody>
      </p:sp>
    </p:spTree>
    <p:extLst>
      <p:ext uri="{BB962C8B-B14F-4D97-AF65-F5344CB8AC3E}">
        <p14:creationId xmlns:p14="http://schemas.microsoft.com/office/powerpoint/2010/main" val="22425579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9AB235-8DC5-4AF7-A11C-95D4B29EA827}" type="slidenum">
              <a:rPr lang="en-US" smtClean="0"/>
              <a:t>17</a:t>
            </a:fld>
            <a:endParaRPr lang="en-US" dirty="0"/>
          </a:p>
        </p:txBody>
      </p:sp>
    </p:spTree>
    <p:extLst>
      <p:ext uri="{BB962C8B-B14F-4D97-AF65-F5344CB8AC3E}">
        <p14:creationId xmlns:p14="http://schemas.microsoft.com/office/powerpoint/2010/main" val="14653769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9AB235-8DC5-4AF7-A11C-95D4B29EA827}" type="slidenum">
              <a:rPr lang="en-US" smtClean="0"/>
              <a:t>19</a:t>
            </a:fld>
            <a:endParaRPr lang="en-US" dirty="0"/>
          </a:p>
        </p:txBody>
      </p:sp>
    </p:spTree>
    <p:extLst>
      <p:ext uri="{BB962C8B-B14F-4D97-AF65-F5344CB8AC3E}">
        <p14:creationId xmlns:p14="http://schemas.microsoft.com/office/powerpoint/2010/main" val="188539967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Can insert schematic from protocol</a:t>
            </a:r>
          </a:p>
        </p:txBody>
      </p:sp>
      <p:sp>
        <p:nvSpPr>
          <p:cNvPr id="4" name="Slide Number Placeholder 3"/>
          <p:cNvSpPr>
            <a:spLocks noGrp="1"/>
          </p:cNvSpPr>
          <p:nvPr>
            <p:ph type="sldNum" sz="quarter" idx="5"/>
          </p:nvPr>
        </p:nvSpPr>
        <p:spPr/>
        <p:txBody>
          <a:bodyPr/>
          <a:lstStyle/>
          <a:p>
            <a:fld id="{C59AB235-8DC5-4AF7-A11C-95D4B29EA827}" type="slidenum">
              <a:rPr lang="en-US" smtClean="0"/>
              <a:t>21</a:t>
            </a:fld>
            <a:endParaRPr lang="en-US" dirty="0"/>
          </a:p>
        </p:txBody>
      </p:sp>
    </p:spTree>
    <p:extLst>
      <p:ext uri="{BB962C8B-B14F-4D97-AF65-F5344CB8AC3E}">
        <p14:creationId xmlns:p14="http://schemas.microsoft.com/office/powerpoint/2010/main" val="41690336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9AB235-8DC5-4AF7-A11C-95D4B29EA827}" type="slidenum">
              <a:rPr lang="en-US" smtClean="0"/>
              <a:t>22</a:t>
            </a:fld>
            <a:endParaRPr lang="en-US" dirty="0"/>
          </a:p>
        </p:txBody>
      </p:sp>
    </p:spTree>
    <p:extLst>
      <p:ext uri="{BB962C8B-B14F-4D97-AF65-F5344CB8AC3E}">
        <p14:creationId xmlns:p14="http://schemas.microsoft.com/office/powerpoint/2010/main" val="265914922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9AB235-8DC5-4AF7-A11C-95D4B29EA827}" type="slidenum">
              <a:rPr lang="en-US" smtClean="0"/>
              <a:t>24</a:t>
            </a:fld>
            <a:endParaRPr lang="en-US" dirty="0"/>
          </a:p>
        </p:txBody>
      </p:sp>
    </p:spTree>
    <p:extLst>
      <p:ext uri="{BB962C8B-B14F-4D97-AF65-F5344CB8AC3E}">
        <p14:creationId xmlns:p14="http://schemas.microsoft.com/office/powerpoint/2010/main" val="62934496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63F3A5-A80A-F9AB-0AE7-753664C183B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9ECB2A-2AA0-0DD6-4075-B0E5A9C46339}"/>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46D8ACAA-9437-C878-E0D0-9E80B31DAF6A}"/>
              </a:ext>
            </a:extLst>
          </p:cNvPr>
          <p:cNvSpPr>
            <a:spLocks noGrp="1"/>
          </p:cNvSpPr>
          <p:nvPr>
            <p:ph type="body" idx="1"/>
          </p:nvPr>
        </p:nvSpPr>
        <p:spPr/>
        <p:txBody>
          <a:bodyPr/>
          <a:lstStyle/>
          <a:p>
            <a:pPr fontAlgn="t"/>
            <a:r>
              <a:rPr lang="en-US" sz="1200" b="0" i="0" kern="1200" dirty="0">
                <a:solidFill>
                  <a:schemeClr val="tx1"/>
                </a:solidFill>
                <a:effectLst/>
                <a:latin typeface="+mn-lt"/>
                <a:ea typeface="+mn-ea"/>
                <a:cs typeface="+mn-cs"/>
              </a:rPr>
              <a:t>Allow time for questions and discussion throughout the presentation rather than reserving all questions for the end. Adjust question slide to fit with your presentation. </a:t>
            </a:r>
          </a:p>
        </p:txBody>
      </p:sp>
      <p:sp>
        <p:nvSpPr>
          <p:cNvPr id="4" name="Slide Number Placeholder 3">
            <a:extLst>
              <a:ext uri="{FF2B5EF4-FFF2-40B4-BE49-F238E27FC236}">
                <a16:creationId xmlns:a16="http://schemas.microsoft.com/office/drawing/2014/main" id="{F3F2FA70-58E6-4DA8-3BE0-0159F2489EAB}"/>
              </a:ext>
            </a:extLst>
          </p:cNvPr>
          <p:cNvSpPr>
            <a:spLocks noGrp="1"/>
          </p:cNvSpPr>
          <p:nvPr>
            <p:ph type="sldNum" sz="quarter" idx="5"/>
          </p:nvPr>
        </p:nvSpPr>
        <p:spPr/>
        <p:txBody>
          <a:bodyPr/>
          <a:lstStyle/>
          <a:p>
            <a:fld id="{C59AB235-8DC5-4AF7-A11C-95D4B29EA827}" type="slidenum">
              <a:rPr lang="en-US" smtClean="0"/>
              <a:t>25</a:t>
            </a:fld>
            <a:endParaRPr lang="en-US" dirty="0"/>
          </a:p>
        </p:txBody>
      </p:sp>
    </p:spTree>
    <p:extLst>
      <p:ext uri="{BB962C8B-B14F-4D97-AF65-F5344CB8AC3E}">
        <p14:creationId xmlns:p14="http://schemas.microsoft.com/office/powerpoint/2010/main" val="42406778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If applicable</a:t>
            </a:r>
          </a:p>
        </p:txBody>
      </p:sp>
      <p:sp>
        <p:nvSpPr>
          <p:cNvPr id="4" name="Slide Number Placeholder 3"/>
          <p:cNvSpPr>
            <a:spLocks noGrp="1"/>
          </p:cNvSpPr>
          <p:nvPr>
            <p:ph type="sldNum" sz="quarter" idx="5"/>
          </p:nvPr>
        </p:nvSpPr>
        <p:spPr/>
        <p:txBody>
          <a:bodyPr/>
          <a:lstStyle/>
          <a:p>
            <a:fld id="{C59AB235-8DC5-4AF7-A11C-95D4B29EA827}" type="slidenum">
              <a:rPr lang="en-US" smtClean="0"/>
              <a:t>27</a:t>
            </a:fld>
            <a:endParaRPr lang="en-US" dirty="0"/>
          </a:p>
        </p:txBody>
      </p:sp>
    </p:spTree>
    <p:extLst>
      <p:ext uri="{BB962C8B-B14F-4D97-AF65-F5344CB8AC3E}">
        <p14:creationId xmlns:p14="http://schemas.microsoft.com/office/powerpoint/2010/main" val="242051905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If applicable</a:t>
            </a:r>
          </a:p>
        </p:txBody>
      </p:sp>
      <p:sp>
        <p:nvSpPr>
          <p:cNvPr id="4" name="Slide Number Placeholder 3"/>
          <p:cNvSpPr>
            <a:spLocks noGrp="1"/>
          </p:cNvSpPr>
          <p:nvPr>
            <p:ph type="sldNum" sz="quarter" idx="5"/>
          </p:nvPr>
        </p:nvSpPr>
        <p:spPr/>
        <p:txBody>
          <a:bodyPr/>
          <a:lstStyle/>
          <a:p>
            <a:fld id="{C59AB235-8DC5-4AF7-A11C-95D4B29EA827}" type="slidenum">
              <a:rPr lang="en-US" smtClean="0"/>
              <a:t>28</a:t>
            </a:fld>
            <a:endParaRPr lang="en-US" dirty="0"/>
          </a:p>
        </p:txBody>
      </p:sp>
    </p:spTree>
    <p:extLst>
      <p:ext uri="{BB962C8B-B14F-4D97-AF65-F5344CB8AC3E}">
        <p14:creationId xmlns:p14="http://schemas.microsoft.com/office/powerpoint/2010/main" val="214207077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If applicable</a:t>
            </a:r>
          </a:p>
        </p:txBody>
      </p:sp>
      <p:sp>
        <p:nvSpPr>
          <p:cNvPr id="4" name="Slide Number Placeholder 3"/>
          <p:cNvSpPr>
            <a:spLocks noGrp="1"/>
          </p:cNvSpPr>
          <p:nvPr>
            <p:ph type="sldNum" sz="quarter" idx="5"/>
          </p:nvPr>
        </p:nvSpPr>
        <p:spPr/>
        <p:txBody>
          <a:bodyPr/>
          <a:lstStyle/>
          <a:p>
            <a:fld id="{C59AB235-8DC5-4AF7-A11C-95D4B29EA827}" type="slidenum">
              <a:rPr lang="en-US" smtClean="0"/>
              <a:t>29</a:t>
            </a:fld>
            <a:endParaRPr lang="en-US" dirty="0"/>
          </a:p>
        </p:txBody>
      </p:sp>
    </p:spTree>
    <p:extLst>
      <p:ext uri="{BB962C8B-B14F-4D97-AF65-F5344CB8AC3E}">
        <p14:creationId xmlns:p14="http://schemas.microsoft.com/office/powerpoint/2010/main" val="292468355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If applicable</a:t>
            </a:r>
          </a:p>
        </p:txBody>
      </p:sp>
      <p:sp>
        <p:nvSpPr>
          <p:cNvPr id="4" name="Slide Number Placeholder 3"/>
          <p:cNvSpPr>
            <a:spLocks noGrp="1"/>
          </p:cNvSpPr>
          <p:nvPr>
            <p:ph type="sldNum" sz="quarter" idx="5"/>
          </p:nvPr>
        </p:nvSpPr>
        <p:spPr/>
        <p:txBody>
          <a:bodyPr/>
          <a:lstStyle/>
          <a:p>
            <a:fld id="{C59AB235-8DC5-4AF7-A11C-95D4B29EA827}" type="slidenum">
              <a:rPr lang="en-US" smtClean="0"/>
              <a:t>30</a:t>
            </a:fld>
            <a:endParaRPr lang="en-US" dirty="0"/>
          </a:p>
        </p:txBody>
      </p:sp>
    </p:spTree>
    <p:extLst>
      <p:ext uri="{BB962C8B-B14F-4D97-AF65-F5344CB8AC3E}">
        <p14:creationId xmlns:p14="http://schemas.microsoft.com/office/powerpoint/2010/main" val="3499628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kern="1200" dirty="0">
                <a:solidFill>
                  <a:schemeClr val="tx1"/>
                </a:solidFill>
                <a:effectLst/>
                <a:latin typeface="+mn-lt"/>
                <a:ea typeface="+mn-ea"/>
                <a:cs typeface="+mn-cs"/>
              </a:rPr>
              <a:t>Allow time for questions and discussion throughout the presentation rather than reserving all questions for the end. Adjust question slide to fit with your presentation. </a:t>
            </a:r>
          </a:p>
          <a:p>
            <a:endParaRPr lang="en-US" dirty="0"/>
          </a:p>
        </p:txBody>
      </p:sp>
      <p:sp>
        <p:nvSpPr>
          <p:cNvPr id="4" name="Slide Number Placeholder 3"/>
          <p:cNvSpPr>
            <a:spLocks noGrp="1"/>
          </p:cNvSpPr>
          <p:nvPr>
            <p:ph type="sldNum" sz="quarter" idx="5"/>
          </p:nvPr>
        </p:nvSpPr>
        <p:spPr/>
        <p:txBody>
          <a:bodyPr/>
          <a:lstStyle/>
          <a:p>
            <a:fld id="{C59AB235-8DC5-4AF7-A11C-95D4B29EA827}" type="slidenum">
              <a:rPr lang="en-US" smtClean="0"/>
              <a:t>37</a:t>
            </a:fld>
            <a:endParaRPr lang="en-US" dirty="0"/>
          </a:p>
        </p:txBody>
      </p:sp>
    </p:spTree>
    <p:extLst>
      <p:ext uri="{BB962C8B-B14F-4D97-AF65-F5344CB8AC3E}">
        <p14:creationId xmlns:p14="http://schemas.microsoft.com/office/powerpoint/2010/main" val="394568274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9AB235-8DC5-4AF7-A11C-95D4B29EA827}" type="slidenum">
              <a:rPr lang="en-US" smtClean="0"/>
              <a:t>39</a:t>
            </a:fld>
            <a:endParaRPr lang="en-US" dirty="0"/>
          </a:p>
        </p:txBody>
      </p:sp>
    </p:spTree>
    <p:extLst>
      <p:ext uri="{BB962C8B-B14F-4D97-AF65-F5344CB8AC3E}">
        <p14:creationId xmlns:p14="http://schemas.microsoft.com/office/powerpoint/2010/main" val="1608137415"/>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r>
              <a:rPr lang="en-US" dirty="0"/>
              <a:t>Note: Depending on trial documentation needs, this may be better off as a separate meeting.</a:t>
            </a:r>
          </a:p>
        </p:txBody>
      </p:sp>
      <p:sp>
        <p:nvSpPr>
          <p:cNvPr id="4" name="Slide Number Placeholder 3"/>
          <p:cNvSpPr>
            <a:spLocks noGrp="1"/>
          </p:cNvSpPr>
          <p:nvPr>
            <p:ph type="sldNum" sz="quarter" idx="5"/>
          </p:nvPr>
        </p:nvSpPr>
        <p:spPr/>
        <p:txBody>
          <a:bodyPr/>
          <a:lstStyle/>
          <a:p>
            <a:fld id="{C59AB235-8DC5-4AF7-A11C-95D4B29EA827}" type="slidenum">
              <a:rPr lang="en-US" smtClean="0"/>
              <a:t>40</a:t>
            </a:fld>
            <a:endParaRPr lang="en-US" dirty="0"/>
          </a:p>
        </p:txBody>
      </p:sp>
    </p:spTree>
    <p:extLst>
      <p:ext uri="{BB962C8B-B14F-4D97-AF65-F5344CB8AC3E}">
        <p14:creationId xmlns:p14="http://schemas.microsoft.com/office/powerpoint/2010/main" val="227131004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9AB235-8DC5-4AF7-A11C-95D4B29EA827}" type="slidenum">
              <a:rPr lang="en-US" smtClean="0"/>
              <a:t>43</a:t>
            </a:fld>
            <a:endParaRPr lang="en-US" dirty="0"/>
          </a:p>
        </p:txBody>
      </p:sp>
    </p:spTree>
    <p:extLst>
      <p:ext uri="{BB962C8B-B14F-4D97-AF65-F5344CB8AC3E}">
        <p14:creationId xmlns:p14="http://schemas.microsoft.com/office/powerpoint/2010/main" val="386612142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997A0A-3D36-C003-5445-335A56ACCBF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611ABE1-E1FB-3A48-3309-FD3B050FDC60}"/>
              </a:ext>
            </a:extLst>
          </p:cNvPr>
          <p:cNvSpPr>
            <a:spLocks noGrp="1" noRot="1" noChangeAspect="1"/>
          </p:cNvSpPr>
          <p:nvPr>
            <p:ph type="sldImg"/>
          </p:nvPr>
        </p:nvSpPr>
        <p:spPr/>
        <p:txBody>
          <a:bodyPr/>
          <a:lstStyle/>
          <a:p>
            <a:endParaRPr lang="en-US" dirty="0"/>
          </a:p>
        </p:txBody>
      </p:sp>
      <p:sp>
        <p:nvSpPr>
          <p:cNvPr id="3" name="Notes Placeholder 2">
            <a:extLst>
              <a:ext uri="{FF2B5EF4-FFF2-40B4-BE49-F238E27FC236}">
                <a16:creationId xmlns:a16="http://schemas.microsoft.com/office/drawing/2014/main" id="{9C56234D-89FF-B47B-483A-B81E5E72F8E0}"/>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11BF6B4-5B07-8CDA-E852-F12A00D563C2}"/>
              </a:ext>
            </a:extLst>
          </p:cNvPr>
          <p:cNvSpPr>
            <a:spLocks noGrp="1"/>
          </p:cNvSpPr>
          <p:nvPr>
            <p:ph type="sldNum" sz="quarter" idx="5"/>
          </p:nvPr>
        </p:nvSpPr>
        <p:spPr/>
        <p:txBody>
          <a:bodyPr/>
          <a:lstStyle/>
          <a:p>
            <a:fld id="{C59AB235-8DC5-4AF7-A11C-95D4B29EA827}" type="slidenum">
              <a:rPr lang="en-US" smtClean="0"/>
              <a:t>45</a:t>
            </a:fld>
            <a:endParaRPr lang="en-US" dirty="0"/>
          </a:p>
        </p:txBody>
      </p:sp>
    </p:spTree>
    <p:extLst>
      <p:ext uri="{BB962C8B-B14F-4D97-AF65-F5344CB8AC3E}">
        <p14:creationId xmlns:p14="http://schemas.microsoft.com/office/powerpoint/2010/main" val="220643109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59AB235-8DC5-4AF7-A11C-95D4B29EA827}" type="slidenum">
              <a:rPr lang="en-US" smtClean="0"/>
              <a:t>46</a:t>
            </a:fld>
            <a:endParaRPr lang="en-US" dirty="0"/>
          </a:p>
        </p:txBody>
      </p:sp>
    </p:spTree>
    <p:extLst>
      <p:ext uri="{BB962C8B-B14F-4D97-AF65-F5344CB8AC3E}">
        <p14:creationId xmlns:p14="http://schemas.microsoft.com/office/powerpoint/2010/main" val="32890407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1">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88B16FE-D9D1-43A8-BD9F-3F47501C0869}"/>
              </a:ext>
            </a:extLst>
          </p:cNvPr>
          <p:cNvSpPr/>
          <p:nvPr userDrawn="1"/>
        </p:nvSpPr>
        <p:spPr>
          <a:xfrm>
            <a:off x="-1" y="5735637"/>
            <a:ext cx="12192001" cy="1122363"/>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DC0295CA-37B3-BE65-188C-E0935AD8F0B4}"/>
              </a:ext>
            </a:extLst>
          </p:cNvPr>
          <p:cNvSpPr>
            <a:spLocks noGrp="1"/>
          </p:cNvSpPr>
          <p:nvPr>
            <p:ph type="ctrTitle" hasCustomPrompt="1"/>
          </p:nvPr>
        </p:nvSpPr>
        <p:spPr>
          <a:xfrm>
            <a:off x="1140542" y="1122363"/>
            <a:ext cx="9144000" cy="2063289"/>
          </a:xfrm>
        </p:spPr>
        <p:txBody>
          <a:bodyPr anchor="b">
            <a:normAutofit/>
          </a:bodyPr>
          <a:lstStyle>
            <a:lvl1pPr algn="l">
              <a:defRPr sz="5400" b="1"/>
            </a:lvl1pPr>
          </a:lstStyle>
          <a:p>
            <a:r>
              <a:rPr lang="en-US" dirty="0"/>
              <a:t>Insert presentation title in title or sentence case</a:t>
            </a:r>
          </a:p>
        </p:txBody>
      </p:sp>
      <p:sp>
        <p:nvSpPr>
          <p:cNvPr id="3" name="Subtitle 2">
            <a:extLst>
              <a:ext uri="{FF2B5EF4-FFF2-40B4-BE49-F238E27FC236}">
                <a16:creationId xmlns:a16="http://schemas.microsoft.com/office/drawing/2014/main" id="{4AC4CFBF-2203-90B1-7F46-2B20E4BFE2E3}"/>
              </a:ext>
            </a:extLst>
          </p:cNvPr>
          <p:cNvSpPr>
            <a:spLocks noGrp="1"/>
          </p:cNvSpPr>
          <p:nvPr>
            <p:ph type="subTitle" idx="1" hasCustomPrompt="1"/>
          </p:nvPr>
        </p:nvSpPr>
        <p:spPr>
          <a:xfrm>
            <a:off x="1140542" y="3572541"/>
            <a:ext cx="9144000" cy="1166607"/>
          </a:xfrm>
        </p:spPr>
        <p:txBody>
          <a:bodyPr/>
          <a:lstStyle>
            <a:lvl1pPr marL="0" indent="0" algn="l">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subtitle</a:t>
            </a:r>
          </a:p>
        </p:txBody>
      </p:sp>
      <p:sp>
        <p:nvSpPr>
          <p:cNvPr id="6" name="Slide Number Placeholder 5">
            <a:extLst>
              <a:ext uri="{FF2B5EF4-FFF2-40B4-BE49-F238E27FC236}">
                <a16:creationId xmlns:a16="http://schemas.microsoft.com/office/drawing/2014/main" id="{0111B6A2-9CF6-D74C-658F-2D80C4B3D411}"/>
              </a:ext>
            </a:extLst>
          </p:cNvPr>
          <p:cNvSpPr>
            <a:spLocks noGrp="1"/>
          </p:cNvSpPr>
          <p:nvPr>
            <p:ph type="sldNum" sz="quarter" idx="12"/>
          </p:nvPr>
        </p:nvSpPr>
        <p:spPr>
          <a:xfrm>
            <a:off x="11130115" y="6130208"/>
            <a:ext cx="725129" cy="408244"/>
          </a:xfrm>
        </p:spPr>
        <p:txBody>
          <a:bodyPr/>
          <a:lstStyle>
            <a:lvl1pPr>
              <a:defRPr>
                <a:solidFill>
                  <a:schemeClr val="bg1"/>
                </a:solidFill>
              </a:defRPr>
            </a:lvl1pPr>
          </a:lstStyle>
          <a:p>
            <a:fld id="{FDE83173-18A9-43E3-B27F-D0E69CD0F71D}" type="slidenum">
              <a:rPr lang="en-US" smtClean="0"/>
              <a:pPr/>
              <a:t>‹#›</a:t>
            </a:fld>
            <a:endParaRPr lang="en-US" dirty="0"/>
          </a:p>
        </p:txBody>
      </p:sp>
      <p:sp>
        <p:nvSpPr>
          <p:cNvPr id="7" name="Rectangle 6">
            <a:extLst>
              <a:ext uri="{FF2B5EF4-FFF2-40B4-BE49-F238E27FC236}">
                <a16:creationId xmlns:a16="http://schemas.microsoft.com/office/drawing/2014/main" id="{DBC63878-A327-650B-35D7-B4A9285E3599}"/>
              </a:ext>
              <a:ext uri="{C183D7F6-B498-43B3-948B-1728B52AA6E4}">
                <adec:decorative xmlns:adec="http://schemas.microsoft.com/office/drawing/2017/decorative" val="1"/>
              </a:ext>
            </a:extLst>
          </p:cNvPr>
          <p:cNvSpPr/>
          <p:nvPr userDrawn="1"/>
        </p:nvSpPr>
        <p:spPr>
          <a:xfrm>
            <a:off x="1140542" y="3279289"/>
            <a:ext cx="629264" cy="99807"/>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73192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2">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A88B16FE-D9D1-43A8-BD9F-3F47501C0869}"/>
              </a:ext>
            </a:extLst>
          </p:cNvPr>
          <p:cNvSpPr/>
          <p:nvPr userDrawn="1"/>
        </p:nvSpPr>
        <p:spPr>
          <a:xfrm>
            <a:off x="0" y="0"/>
            <a:ext cx="12192001" cy="5735637"/>
          </a:xfrm>
          <a:prstGeom prst="rect">
            <a:avLst/>
          </a:prstGeom>
          <a:solidFill>
            <a:schemeClr val="tx1">
              <a:lumMod val="85000"/>
              <a:lumOff val="15000"/>
            </a:schemeClr>
          </a:solidFill>
          <a:ln>
            <a:solidFill>
              <a:schemeClr val="tx1">
                <a:lumMod val="85000"/>
                <a:lumOff val="1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1" name="Picture 20">
            <a:extLst>
              <a:ext uri="{FF2B5EF4-FFF2-40B4-BE49-F238E27FC236}">
                <a16:creationId xmlns:a16="http://schemas.microsoft.com/office/drawing/2014/main" id="{77D7C4A2-88D3-B72B-BFAD-49074C5B9CF8}"/>
              </a:ext>
              <a:ext uri="{C183D7F6-B498-43B3-948B-1728B52AA6E4}">
                <adec:decorative xmlns:adec="http://schemas.microsoft.com/office/drawing/2017/decorative" val="1"/>
              </a:ext>
            </a:extLst>
          </p:cNvPr>
          <p:cNvPicPr>
            <a:picLocks noChangeAspect="1"/>
          </p:cNvPicPr>
          <p:nvPr userDrawn="1"/>
        </p:nvPicPr>
        <p:blipFill>
          <a:blip r:embed="rId2">
            <a:alphaModFix amt="6000"/>
            <a:extLst>
              <a:ext uri="{28A0092B-C50C-407E-A947-70E740481C1C}">
                <a14:useLocalDpi xmlns:a14="http://schemas.microsoft.com/office/drawing/2010/main" val="0"/>
              </a:ext>
            </a:extLst>
          </a:blip>
          <a:srcRect b="16667"/>
          <a:stretch/>
        </p:blipFill>
        <p:spPr>
          <a:xfrm>
            <a:off x="0" y="0"/>
            <a:ext cx="12191678" cy="5715112"/>
          </a:xfrm>
          <a:prstGeom prst="rect">
            <a:avLst/>
          </a:prstGeom>
        </p:spPr>
      </p:pic>
      <p:sp>
        <p:nvSpPr>
          <p:cNvPr id="2" name="Title 1">
            <a:extLst>
              <a:ext uri="{FF2B5EF4-FFF2-40B4-BE49-F238E27FC236}">
                <a16:creationId xmlns:a16="http://schemas.microsoft.com/office/drawing/2014/main" id="{DC0295CA-37B3-BE65-188C-E0935AD8F0B4}"/>
              </a:ext>
            </a:extLst>
          </p:cNvPr>
          <p:cNvSpPr>
            <a:spLocks noGrp="1"/>
          </p:cNvSpPr>
          <p:nvPr>
            <p:ph type="ctrTitle" hasCustomPrompt="1"/>
          </p:nvPr>
        </p:nvSpPr>
        <p:spPr>
          <a:xfrm>
            <a:off x="1140542" y="1122363"/>
            <a:ext cx="9144000" cy="2063289"/>
          </a:xfrm>
        </p:spPr>
        <p:txBody>
          <a:bodyPr anchor="b">
            <a:normAutofit/>
          </a:bodyPr>
          <a:lstStyle>
            <a:lvl1pPr algn="l">
              <a:defRPr sz="5400" b="1">
                <a:solidFill>
                  <a:schemeClr val="bg1"/>
                </a:solidFill>
              </a:defRPr>
            </a:lvl1pPr>
          </a:lstStyle>
          <a:p>
            <a:r>
              <a:rPr lang="en-US" dirty="0"/>
              <a:t>Insert presentation title in title or sentence case</a:t>
            </a:r>
          </a:p>
        </p:txBody>
      </p:sp>
      <p:sp>
        <p:nvSpPr>
          <p:cNvPr id="3" name="Subtitle 2">
            <a:extLst>
              <a:ext uri="{FF2B5EF4-FFF2-40B4-BE49-F238E27FC236}">
                <a16:creationId xmlns:a16="http://schemas.microsoft.com/office/drawing/2014/main" id="{4AC4CFBF-2203-90B1-7F46-2B20E4BFE2E3}"/>
              </a:ext>
            </a:extLst>
          </p:cNvPr>
          <p:cNvSpPr>
            <a:spLocks noGrp="1"/>
          </p:cNvSpPr>
          <p:nvPr>
            <p:ph type="subTitle" idx="1" hasCustomPrompt="1"/>
          </p:nvPr>
        </p:nvSpPr>
        <p:spPr>
          <a:xfrm>
            <a:off x="1140542" y="3572541"/>
            <a:ext cx="9144000" cy="1166607"/>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Insert subtitle</a:t>
            </a:r>
          </a:p>
        </p:txBody>
      </p:sp>
      <p:sp>
        <p:nvSpPr>
          <p:cNvPr id="6" name="Slide Number Placeholder 5">
            <a:extLst>
              <a:ext uri="{FF2B5EF4-FFF2-40B4-BE49-F238E27FC236}">
                <a16:creationId xmlns:a16="http://schemas.microsoft.com/office/drawing/2014/main" id="{0111B6A2-9CF6-D74C-658F-2D80C4B3D411}"/>
              </a:ext>
            </a:extLst>
          </p:cNvPr>
          <p:cNvSpPr>
            <a:spLocks noGrp="1"/>
          </p:cNvSpPr>
          <p:nvPr>
            <p:ph type="sldNum" sz="quarter" idx="12"/>
          </p:nvPr>
        </p:nvSpPr>
        <p:spPr>
          <a:xfrm>
            <a:off x="11130115" y="6130208"/>
            <a:ext cx="725129" cy="408244"/>
          </a:xfrm>
        </p:spPr>
        <p:txBody>
          <a:bodyPr/>
          <a:lstStyle>
            <a:lvl1pPr>
              <a:defRPr>
                <a:solidFill>
                  <a:schemeClr val="tx1"/>
                </a:solidFill>
              </a:defRPr>
            </a:lvl1pPr>
          </a:lstStyle>
          <a:p>
            <a:fld id="{FDE83173-18A9-43E3-B27F-D0E69CD0F71D}" type="slidenum">
              <a:rPr lang="en-US" smtClean="0"/>
              <a:pPr/>
              <a:t>‹#›</a:t>
            </a:fld>
            <a:endParaRPr lang="en-US" dirty="0"/>
          </a:p>
        </p:txBody>
      </p:sp>
      <p:sp>
        <p:nvSpPr>
          <p:cNvPr id="7" name="Rectangle 6">
            <a:extLst>
              <a:ext uri="{FF2B5EF4-FFF2-40B4-BE49-F238E27FC236}">
                <a16:creationId xmlns:a16="http://schemas.microsoft.com/office/drawing/2014/main" id="{DBC63878-A327-650B-35D7-B4A9285E3599}"/>
              </a:ext>
              <a:ext uri="{C183D7F6-B498-43B3-948B-1728B52AA6E4}">
                <adec:decorative xmlns:adec="http://schemas.microsoft.com/office/drawing/2017/decorative" val="1"/>
              </a:ext>
            </a:extLst>
          </p:cNvPr>
          <p:cNvSpPr/>
          <p:nvPr userDrawn="1"/>
        </p:nvSpPr>
        <p:spPr>
          <a:xfrm>
            <a:off x="1140542" y="3279289"/>
            <a:ext cx="629264" cy="99807"/>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7135369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able of Contents 1">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23CF362-0A44-ACF7-D0FD-DC58984CBD3F}"/>
              </a:ext>
            </a:extLst>
          </p:cNvPr>
          <p:cNvSpPr/>
          <p:nvPr userDrawn="1"/>
        </p:nvSpPr>
        <p:spPr>
          <a:xfrm>
            <a:off x="0" y="0"/>
            <a:ext cx="5029200" cy="6858000"/>
          </a:xfrm>
          <a:prstGeom prst="rect">
            <a:avLst/>
          </a:prstGeom>
          <a:solidFill>
            <a:schemeClr val="bg2"/>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410D30CC-DC2F-86A3-72D9-377DEEDC3CC5}"/>
              </a:ext>
            </a:extLst>
          </p:cNvPr>
          <p:cNvSpPr>
            <a:spLocks noGrp="1"/>
          </p:cNvSpPr>
          <p:nvPr>
            <p:ph type="title" hasCustomPrompt="1"/>
          </p:nvPr>
        </p:nvSpPr>
        <p:spPr>
          <a:xfrm>
            <a:off x="370860" y="1226363"/>
            <a:ext cx="4105447" cy="1325563"/>
          </a:xfrm>
        </p:spPr>
        <p:txBody>
          <a:bodyPr/>
          <a:lstStyle>
            <a:lvl1pPr>
              <a:defRPr b="1"/>
            </a:lvl1pPr>
          </a:lstStyle>
          <a:p>
            <a:r>
              <a:rPr lang="en-US" dirty="0"/>
              <a:t>Table of Contents</a:t>
            </a:r>
          </a:p>
        </p:txBody>
      </p:sp>
      <p:sp>
        <p:nvSpPr>
          <p:cNvPr id="3" name="Slide Number Placeholder 2">
            <a:extLst>
              <a:ext uri="{FF2B5EF4-FFF2-40B4-BE49-F238E27FC236}">
                <a16:creationId xmlns:a16="http://schemas.microsoft.com/office/drawing/2014/main" id="{9CCA057E-ED5C-8B91-B433-B991C5C4FA45}"/>
              </a:ext>
            </a:extLst>
          </p:cNvPr>
          <p:cNvSpPr>
            <a:spLocks noGrp="1"/>
          </p:cNvSpPr>
          <p:nvPr>
            <p:ph type="sldNum" sz="quarter" idx="10"/>
          </p:nvPr>
        </p:nvSpPr>
        <p:spPr/>
        <p:txBody>
          <a:bodyPr/>
          <a:lstStyle/>
          <a:p>
            <a:fld id="{FDE83173-18A9-43E3-B27F-D0E69CD0F71D}" type="slidenum">
              <a:rPr lang="en-US" smtClean="0"/>
              <a:t>‹#›</a:t>
            </a:fld>
            <a:endParaRPr lang="en-US" dirty="0"/>
          </a:p>
        </p:txBody>
      </p:sp>
      <p:sp>
        <p:nvSpPr>
          <p:cNvPr id="20" name="Rectangle 19">
            <a:extLst>
              <a:ext uri="{FF2B5EF4-FFF2-40B4-BE49-F238E27FC236}">
                <a16:creationId xmlns:a16="http://schemas.microsoft.com/office/drawing/2014/main" id="{1990E295-26EB-7743-3BA8-DA063F77A303}"/>
              </a:ext>
              <a:ext uri="{C183D7F6-B498-43B3-948B-1728B52AA6E4}">
                <adec:decorative xmlns:adec="http://schemas.microsoft.com/office/drawing/2017/decorative" val="1"/>
              </a:ext>
            </a:extLst>
          </p:cNvPr>
          <p:cNvSpPr/>
          <p:nvPr userDrawn="1"/>
        </p:nvSpPr>
        <p:spPr>
          <a:xfrm rot="16200000">
            <a:off x="-435408" y="1924041"/>
            <a:ext cx="1453045" cy="57687"/>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 Placeholder 21">
            <a:extLst>
              <a:ext uri="{FF2B5EF4-FFF2-40B4-BE49-F238E27FC236}">
                <a16:creationId xmlns:a16="http://schemas.microsoft.com/office/drawing/2014/main" id="{D5F741EE-A3C4-5451-8936-62C221806DCA}"/>
              </a:ext>
            </a:extLst>
          </p:cNvPr>
          <p:cNvSpPr>
            <a:spLocks noGrp="1"/>
          </p:cNvSpPr>
          <p:nvPr>
            <p:ph type="body" sz="quarter" idx="11"/>
          </p:nvPr>
        </p:nvSpPr>
        <p:spPr>
          <a:xfrm>
            <a:off x="5294313" y="1227138"/>
            <a:ext cx="6635750" cy="4960937"/>
          </a:xfrm>
        </p:spPr>
        <p:txBody>
          <a:bodyPr/>
          <a:lstStyle>
            <a:lvl1pPr marL="514350" indent="-514350">
              <a:buFont typeface="+mj-lt"/>
              <a:buAutoNum type="arabicPeriod"/>
              <a:defRPr/>
            </a:lvl1pPr>
            <a:lvl2pPr marL="914400" indent="-457200">
              <a:buFont typeface="+mj-lt"/>
              <a:buAutoNum type="alphaUcPeriod"/>
              <a:defRPr/>
            </a:lvl2pPr>
            <a:lvl3pPr marL="1428750" indent="-514350">
              <a:buFont typeface="+mj-lt"/>
              <a:buAutoNum type="romanUcPeriod"/>
              <a:defRPr/>
            </a:lvl3pPr>
            <a:lvl4pPr marL="1714500" indent="-342900">
              <a:buFont typeface="+mj-lt"/>
              <a:buAutoNum type="alphaLcPeriod"/>
              <a:defRPr/>
            </a:lvl4pPr>
            <a:lvl5pPr marL="2228850" indent="-400050">
              <a:buFont typeface="+mj-lt"/>
              <a:buAutoNum type="romanLcPerio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8392022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able of Contents 2">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723CF362-0A44-ACF7-D0FD-DC58984CBD3F}"/>
              </a:ext>
            </a:extLst>
          </p:cNvPr>
          <p:cNvSpPr/>
          <p:nvPr userDrawn="1"/>
        </p:nvSpPr>
        <p:spPr>
          <a:xfrm>
            <a:off x="-32951" y="-41189"/>
            <a:ext cx="5062151" cy="6899189"/>
          </a:xfrm>
          <a:prstGeom prst="rect">
            <a:avLst/>
          </a:prstGeom>
          <a:solidFill>
            <a:schemeClr val="tx1">
              <a:lumMod val="85000"/>
              <a:lumOff val="15000"/>
            </a:schemeClr>
          </a:solidFill>
          <a:ln>
            <a:solidFill>
              <a:schemeClr val="bg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3CE92053-ED0F-ECDF-4923-4DC51C0D7085}"/>
              </a:ext>
              <a:ext uri="{C183D7F6-B498-43B3-948B-1728B52AA6E4}">
                <adec:decorative xmlns:adec="http://schemas.microsoft.com/office/drawing/2017/decorative" val="1"/>
              </a:ext>
            </a:extLst>
          </p:cNvPr>
          <p:cNvPicPr>
            <a:picLocks noChangeAspect="1"/>
          </p:cNvPicPr>
          <p:nvPr userDrawn="1"/>
        </p:nvPicPr>
        <p:blipFill>
          <a:blip r:embed="rId2">
            <a:alphaModFix amt="6000"/>
            <a:extLst>
              <a:ext uri="{28A0092B-C50C-407E-A947-70E740481C1C}">
                <a14:useLocalDpi xmlns:a14="http://schemas.microsoft.com/office/drawing/2010/main" val="0"/>
              </a:ext>
            </a:extLst>
          </a:blip>
          <a:srcRect l="27251" t="10001" r="16498" b="16667"/>
          <a:stretch/>
        </p:blipFill>
        <p:spPr>
          <a:xfrm rot="16200000">
            <a:off x="-914400" y="914400"/>
            <a:ext cx="6858000" cy="5029200"/>
          </a:xfrm>
          <a:prstGeom prst="rect">
            <a:avLst/>
          </a:prstGeom>
        </p:spPr>
      </p:pic>
      <p:sp>
        <p:nvSpPr>
          <p:cNvPr id="2" name="Title 1">
            <a:extLst>
              <a:ext uri="{FF2B5EF4-FFF2-40B4-BE49-F238E27FC236}">
                <a16:creationId xmlns:a16="http://schemas.microsoft.com/office/drawing/2014/main" id="{410D30CC-DC2F-86A3-72D9-377DEEDC3CC5}"/>
              </a:ext>
            </a:extLst>
          </p:cNvPr>
          <p:cNvSpPr>
            <a:spLocks noGrp="1"/>
          </p:cNvSpPr>
          <p:nvPr>
            <p:ph type="title" hasCustomPrompt="1"/>
          </p:nvPr>
        </p:nvSpPr>
        <p:spPr>
          <a:xfrm>
            <a:off x="370860" y="1226363"/>
            <a:ext cx="4105447" cy="1325563"/>
          </a:xfrm>
        </p:spPr>
        <p:txBody>
          <a:bodyPr/>
          <a:lstStyle>
            <a:lvl1pPr>
              <a:defRPr b="1">
                <a:solidFill>
                  <a:schemeClr val="bg1"/>
                </a:solidFill>
              </a:defRPr>
            </a:lvl1pPr>
          </a:lstStyle>
          <a:p>
            <a:r>
              <a:rPr lang="en-US" dirty="0"/>
              <a:t>Table of Contents</a:t>
            </a:r>
          </a:p>
        </p:txBody>
      </p:sp>
      <p:sp>
        <p:nvSpPr>
          <p:cNvPr id="3" name="Slide Number Placeholder 2">
            <a:extLst>
              <a:ext uri="{FF2B5EF4-FFF2-40B4-BE49-F238E27FC236}">
                <a16:creationId xmlns:a16="http://schemas.microsoft.com/office/drawing/2014/main" id="{9CCA057E-ED5C-8B91-B433-B991C5C4FA45}"/>
              </a:ext>
            </a:extLst>
          </p:cNvPr>
          <p:cNvSpPr>
            <a:spLocks noGrp="1"/>
          </p:cNvSpPr>
          <p:nvPr>
            <p:ph type="sldNum" sz="quarter" idx="10"/>
          </p:nvPr>
        </p:nvSpPr>
        <p:spPr/>
        <p:txBody>
          <a:bodyPr/>
          <a:lstStyle/>
          <a:p>
            <a:fld id="{FDE83173-18A9-43E3-B27F-D0E69CD0F71D}" type="slidenum">
              <a:rPr lang="en-US" smtClean="0"/>
              <a:t>‹#›</a:t>
            </a:fld>
            <a:endParaRPr lang="en-US" dirty="0"/>
          </a:p>
        </p:txBody>
      </p:sp>
      <p:sp>
        <p:nvSpPr>
          <p:cNvPr id="20" name="Rectangle 19">
            <a:extLst>
              <a:ext uri="{FF2B5EF4-FFF2-40B4-BE49-F238E27FC236}">
                <a16:creationId xmlns:a16="http://schemas.microsoft.com/office/drawing/2014/main" id="{1990E295-26EB-7743-3BA8-DA063F77A303}"/>
              </a:ext>
              <a:ext uri="{C183D7F6-B498-43B3-948B-1728B52AA6E4}">
                <adec:decorative xmlns:adec="http://schemas.microsoft.com/office/drawing/2017/decorative" val="1"/>
              </a:ext>
            </a:extLst>
          </p:cNvPr>
          <p:cNvSpPr/>
          <p:nvPr userDrawn="1"/>
        </p:nvSpPr>
        <p:spPr>
          <a:xfrm rot="16200000">
            <a:off x="-435408" y="1924041"/>
            <a:ext cx="1453045" cy="57687"/>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 Placeholder 21">
            <a:extLst>
              <a:ext uri="{FF2B5EF4-FFF2-40B4-BE49-F238E27FC236}">
                <a16:creationId xmlns:a16="http://schemas.microsoft.com/office/drawing/2014/main" id="{D5F741EE-A3C4-5451-8936-62C221806DCA}"/>
              </a:ext>
            </a:extLst>
          </p:cNvPr>
          <p:cNvSpPr>
            <a:spLocks noGrp="1"/>
          </p:cNvSpPr>
          <p:nvPr>
            <p:ph type="body" sz="quarter" idx="11"/>
          </p:nvPr>
        </p:nvSpPr>
        <p:spPr>
          <a:xfrm>
            <a:off x="5294313" y="1227138"/>
            <a:ext cx="6635750" cy="4960937"/>
          </a:xfrm>
        </p:spPr>
        <p:txBody>
          <a:bodyPr/>
          <a:lstStyle>
            <a:lvl1pPr marL="514350" indent="-514350">
              <a:buFont typeface="+mj-lt"/>
              <a:buAutoNum type="arabicPeriod"/>
              <a:defRPr/>
            </a:lvl1pPr>
            <a:lvl2pPr marL="914400" indent="-457200">
              <a:buFont typeface="+mj-lt"/>
              <a:buAutoNum type="alphaUcPeriod"/>
              <a:defRPr/>
            </a:lvl2pPr>
            <a:lvl3pPr marL="1428750" indent="-514350">
              <a:buFont typeface="+mj-lt"/>
              <a:buAutoNum type="romanUcPeriod"/>
              <a:defRPr/>
            </a:lvl3pPr>
            <a:lvl4pPr marL="1714500" indent="-342900">
              <a:buFont typeface="+mj-lt"/>
              <a:buAutoNum type="alphaLcPeriod"/>
              <a:defRPr/>
            </a:lvl4pPr>
            <a:lvl5pPr marL="2228850" indent="-400050">
              <a:buFont typeface="+mj-lt"/>
              <a:buAutoNum type="romanLcPeriod"/>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67456775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11DD2-A29A-A0C2-2360-CF8144FBA6C8}"/>
              </a:ext>
            </a:extLst>
          </p:cNvPr>
          <p:cNvSpPr>
            <a:spLocks noGrp="1"/>
          </p:cNvSpPr>
          <p:nvPr>
            <p:ph type="title"/>
          </p:nvPr>
        </p:nvSpPr>
        <p:spPr/>
        <p:txBody>
          <a:bodyPr/>
          <a:lstStyle>
            <a:lvl1pPr>
              <a:defRPr b="1"/>
            </a:lvl1pPr>
          </a:lstStyle>
          <a:p>
            <a:r>
              <a:rPr lang="en-US" dirty="0"/>
              <a:t>Click to edit Master title style</a:t>
            </a:r>
          </a:p>
        </p:txBody>
      </p:sp>
      <p:sp>
        <p:nvSpPr>
          <p:cNvPr id="3" name="Content Placeholder 2">
            <a:extLst>
              <a:ext uri="{FF2B5EF4-FFF2-40B4-BE49-F238E27FC236}">
                <a16:creationId xmlns:a16="http://schemas.microsoft.com/office/drawing/2014/main" id="{3EB32F83-EA6D-DB82-F524-FBA120EFB31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25FC14F1-4D99-765F-4D8D-E6EF6E5B41B4}"/>
              </a:ext>
            </a:extLst>
          </p:cNvPr>
          <p:cNvSpPr>
            <a:spLocks noGrp="1"/>
          </p:cNvSpPr>
          <p:nvPr>
            <p:ph type="sldNum" sz="quarter" idx="12"/>
          </p:nvPr>
        </p:nvSpPr>
        <p:spPr/>
        <p:txBody>
          <a:bodyPr/>
          <a:lstStyle/>
          <a:p>
            <a:fld id="{FDE83173-18A9-43E3-B27F-D0E69CD0F71D}" type="slidenum">
              <a:rPr lang="en-US" smtClean="0"/>
              <a:t>‹#›</a:t>
            </a:fld>
            <a:endParaRPr lang="en-US" dirty="0"/>
          </a:p>
        </p:txBody>
      </p:sp>
      <p:sp>
        <p:nvSpPr>
          <p:cNvPr id="4" name="Rectangle 3">
            <a:extLst>
              <a:ext uri="{FF2B5EF4-FFF2-40B4-BE49-F238E27FC236}">
                <a16:creationId xmlns:a16="http://schemas.microsoft.com/office/drawing/2014/main" id="{B57BF338-A93C-7955-B13B-1F02C3767AD9}"/>
              </a:ext>
              <a:ext uri="{C183D7F6-B498-43B3-948B-1728B52AA6E4}">
                <adec:decorative xmlns:adec="http://schemas.microsoft.com/office/drawing/2017/decorative" val="1"/>
              </a:ext>
            </a:extLst>
          </p:cNvPr>
          <p:cNvSpPr/>
          <p:nvPr userDrawn="1"/>
        </p:nvSpPr>
        <p:spPr>
          <a:xfrm>
            <a:off x="0" y="0"/>
            <a:ext cx="215900" cy="68580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6193502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ICTR Values watermar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11DD2-A29A-A0C2-2360-CF8144FBA6C8}"/>
              </a:ext>
            </a:extLst>
          </p:cNvPr>
          <p:cNvSpPr>
            <a:spLocks noGrp="1"/>
          </p:cNvSpPr>
          <p:nvPr>
            <p:ph type="title"/>
          </p:nvPr>
        </p:nvSpPr>
        <p:spPr/>
        <p:txBody>
          <a:bodyPr/>
          <a:lstStyle>
            <a:lvl1pPr>
              <a:defRPr b="1"/>
            </a:lvl1pPr>
          </a:lstStyle>
          <a:p>
            <a:r>
              <a:rPr lang="en-US" dirty="0"/>
              <a:t>Click to edit Master title style</a:t>
            </a:r>
          </a:p>
        </p:txBody>
      </p:sp>
      <p:sp>
        <p:nvSpPr>
          <p:cNvPr id="3" name="Content Placeholder 2">
            <a:extLst>
              <a:ext uri="{FF2B5EF4-FFF2-40B4-BE49-F238E27FC236}">
                <a16:creationId xmlns:a16="http://schemas.microsoft.com/office/drawing/2014/main" id="{3EB32F83-EA6D-DB82-F524-FBA120EFB315}"/>
              </a:ext>
            </a:extLst>
          </p:cNvPr>
          <p:cNvSpPr>
            <a:spLocks noGrp="1"/>
          </p:cNvSpPr>
          <p:nvPr>
            <p:ph idx="1"/>
          </p:nvPr>
        </p:nvSpPr>
        <p:spPr>
          <a:xfrm>
            <a:off x="838200" y="1825625"/>
            <a:ext cx="10515600" cy="414845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a:extLst>
              <a:ext uri="{FF2B5EF4-FFF2-40B4-BE49-F238E27FC236}">
                <a16:creationId xmlns:a16="http://schemas.microsoft.com/office/drawing/2014/main" id="{25FC14F1-4D99-765F-4D8D-E6EF6E5B41B4}"/>
              </a:ext>
            </a:extLst>
          </p:cNvPr>
          <p:cNvSpPr>
            <a:spLocks noGrp="1"/>
          </p:cNvSpPr>
          <p:nvPr>
            <p:ph type="sldNum" sz="quarter" idx="12"/>
          </p:nvPr>
        </p:nvSpPr>
        <p:spPr>
          <a:xfrm>
            <a:off x="10991235" y="6214336"/>
            <a:ext cx="725129" cy="408244"/>
          </a:xfrm>
        </p:spPr>
        <p:txBody>
          <a:bodyPr/>
          <a:lstStyle/>
          <a:p>
            <a:fld id="{FDE83173-18A9-43E3-B27F-D0E69CD0F71D}" type="slidenum">
              <a:rPr lang="en-US" smtClean="0"/>
              <a:t>‹#›</a:t>
            </a:fld>
            <a:endParaRPr lang="en-US" dirty="0"/>
          </a:p>
        </p:txBody>
      </p:sp>
      <p:sp>
        <p:nvSpPr>
          <p:cNvPr id="5" name="Rectangle 4">
            <a:extLst>
              <a:ext uri="{FF2B5EF4-FFF2-40B4-BE49-F238E27FC236}">
                <a16:creationId xmlns:a16="http://schemas.microsoft.com/office/drawing/2014/main" id="{B22DDB18-C30B-4F53-2661-B07C7C5B0B68}"/>
              </a:ext>
              <a:ext uri="{C183D7F6-B498-43B3-948B-1728B52AA6E4}">
                <adec:decorative xmlns:adec="http://schemas.microsoft.com/office/drawing/2017/decorative" val="1"/>
              </a:ext>
            </a:extLst>
          </p:cNvPr>
          <p:cNvSpPr/>
          <p:nvPr userDrawn="1"/>
        </p:nvSpPr>
        <p:spPr>
          <a:xfrm>
            <a:off x="0" y="0"/>
            <a:ext cx="215900" cy="68580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descr="A black background with red lines&#10;&#10;Description automatically generated">
            <a:extLst>
              <a:ext uri="{FF2B5EF4-FFF2-40B4-BE49-F238E27FC236}">
                <a16:creationId xmlns:a16="http://schemas.microsoft.com/office/drawing/2014/main" id="{2326B3BD-409B-BC11-79F9-66D004C17A6C}"/>
              </a:ext>
            </a:extLst>
          </p:cNvPr>
          <p:cNvPicPr>
            <a:picLocks noChangeAspect="1"/>
          </p:cNvPicPr>
          <p:nvPr userDrawn="1"/>
        </p:nvPicPr>
        <p:blipFill>
          <a:blip r:embed="rId2">
            <a:alphaModFix amt="35000"/>
            <a:extLst>
              <a:ext uri="{28A0092B-C50C-407E-A947-70E740481C1C}">
                <a14:useLocalDpi xmlns:a14="http://schemas.microsoft.com/office/drawing/2010/main" val="0"/>
              </a:ext>
            </a:extLst>
          </a:blip>
          <a:srcRect l="9204" t="46801" r="8008" b="38400"/>
          <a:stretch/>
        </p:blipFill>
        <p:spPr>
          <a:xfrm>
            <a:off x="1364227" y="6136518"/>
            <a:ext cx="9463545" cy="563880"/>
          </a:xfrm>
          <a:prstGeom prst="rect">
            <a:avLst/>
          </a:prstGeom>
        </p:spPr>
      </p:pic>
    </p:spTree>
    <p:extLst>
      <p:ext uri="{BB962C8B-B14F-4D97-AF65-F5344CB8AC3E}">
        <p14:creationId xmlns:p14="http://schemas.microsoft.com/office/powerpoint/2010/main" val="21924298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reserve="1">
  <p:cSld name="Section Header 1">
    <p:bg>
      <p:bgPr>
        <a:solidFill>
          <a:schemeClr val="accent1"/>
        </a:solidFill>
        <a:effectLst/>
      </p:bgPr>
    </p:bg>
    <p:spTree>
      <p:nvGrpSpPr>
        <p:cNvPr id="1" name=""/>
        <p:cNvGrpSpPr/>
        <p:nvPr/>
      </p:nvGrpSpPr>
      <p:grpSpPr>
        <a:xfrm>
          <a:off x="0" y="0"/>
          <a:ext cx="0" cy="0"/>
          <a:chOff x="0" y="0"/>
          <a:chExt cx="0" cy="0"/>
        </a:xfrm>
      </p:grpSpPr>
      <p:sp>
        <p:nvSpPr>
          <p:cNvPr id="8" name="Freeform 12">
            <a:extLst>
              <a:ext uri="{FF2B5EF4-FFF2-40B4-BE49-F238E27FC236}">
                <a16:creationId xmlns:a16="http://schemas.microsoft.com/office/drawing/2014/main" id="{CDC53E1D-B13E-7309-EB27-9823DAF4375C}"/>
              </a:ext>
              <a:ext uri="{C183D7F6-B498-43B3-948B-1728B52AA6E4}">
                <adec:decorative xmlns:adec="http://schemas.microsoft.com/office/drawing/2017/decorative" val="1"/>
              </a:ext>
            </a:extLst>
          </p:cNvPr>
          <p:cNvSpPr/>
          <p:nvPr userDrawn="1"/>
        </p:nvSpPr>
        <p:spPr>
          <a:xfrm>
            <a:off x="8016949" y="0"/>
            <a:ext cx="4175051" cy="6858000"/>
          </a:xfrm>
          <a:custGeom>
            <a:avLst/>
            <a:gdLst>
              <a:gd name="connsiteX0" fmla="*/ 0 w 3290316"/>
              <a:gd name="connsiteY0" fmla="*/ 0 h 6193766"/>
              <a:gd name="connsiteX1" fmla="*/ 1490472 w 3290316"/>
              <a:gd name="connsiteY1" fmla="*/ 0 h 6193766"/>
              <a:gd name="connsiteX2" fmla="*/ 2980944 w 3290316"/>
              <a:gd name="connsiteY2" fmla="*/ 0 h 6193766"/>
              <a:gd name="connsiteX3" fmla="*/ 3290316 w 3290316"/>
              <a:gd name="connsiteY3" fmla="*/ 0 h 6193766"/>
              <a:gd name="connsiteX4" fmla="*/ 3290316 w 3290316"/>
              <a:gd name="connsiteY4" fmla="*/ 6185532 h 6193766"/>
              <a:gd name="connsiteX5" fmla="*/ 1492453 w 3290316"/>
              <a:gd name="connsiteY5" fmla="*/ 6185532 h 6193766"/>
              <a:gd name="connsiteX6" fmla="*/ 1490472 w 3290316"/>
              <a:gd name="connsiteY6" fmla="*/ 6193766 h 619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0316" h="6193766">
                <a:moveTo>
                  <a:pt x="0" y="0"/>
                </a:moveTo>
                <a:lnTo>
                  <a:pt x="1490472" y="0"/>
                </a:lnTo>
                <a:lnTo>
                  <a:pt x="2980944" y="0"/>
                </a:lnTo>
                <a:lnTo>
                  <a:pt x="3290316" y="0"/>
                </a:lnTo>
                <a:lnTo>
                  <a:pt x="3290316" y="6185532"/>
                </a:lnTo>
                <a:lnTo>
                  <a:pt x="1492453" y="6185532"/>
                </a:lnTo>
                <a:lnTo>
                  <a:pt x="1490472" y="6193766"/>
                </a:lnTo>
                <a:close/>
              </a:path>
            </a:pathLst>
          </a:custGeom>
          <a:solidFill>
            <a:schemeClr val="accent1">
              <a:lumMod val="75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821BA33F-B890-D113-D3F0-33BC1DCBECBE}"/>
              </a:ext>
            </a:extLst>
          </p:cNvPr>
          <p:cNvSpPr>
            <a:spLocks noGrp="1"/>
          </p:cNvSpPr>
          <p:nvPr>
            <p:ph type="title" hasCustomPrompt="1"/>
          </p:nvPr>
        </p:nvSpPr>
        <p:spPr>
          <a:xfrm>
            <a:off x="838200" y="1436422"/>
            <a:ext cx="10515600" cy="2852737"/>
          </a:xfrm>
        </p:spPr>
        <p:txBody>
          <a:bodyPr anchor="b"/>
          <a:lstStyle>
            <a:lvl1pPr>
              <a:defRPr sz="6000" b="1">
                <a:solidFill>
                  <a:schemeClr val="bg1"/>
                </a:solidFill>
              </a:defRPr>
            </a:lvl1pPr>
          </a:lstStyle>
          <a:p>
            <a:r>
              <a:rPr lang="en-US" dirty="0"/>
              <a:t>Click to edit section header</a:t>
            </a:r>
          </a:p>
        </p:txBody>
      </p:sp>
      <p:sp>
        <p:nvSpPr>
          <p:cNvPr id="3" name="Text Placeholder 2">
            <a:extLst>
              <a:ext uri="{FF2B5EF4-FFF2-40B4-BE49-F238E27FC236}">
                <a16:creationId xmlns:a16="http://schemas.microsoft.com/office/drawing/2014/main" id="{CCFE0B4A-BDB8-5AE9-EFAA-9FC768B5D8FE}"/>
              </a:ext>
            </a:extLst>
          </p:cNvPr>
          <p:cNvSpPr>
            <a:spLocks noGrp="1"/>
          </p:cNvSpPr>
          <p:nvPr>
            <p:ph type="body" idx="1" hasCustomPrompt="1"/>
          </p:nvPr>
        </p:nvSpPr>
        <p:spPr>
          <a:xfrm>
            <a:off x="838199" y="4289159"/>
            <a:ext cx="10515600" cy="1500187"/>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Insert subtitle if needed</a:t>
            </a:r>
          </a:p>
        </p:txBody>
      </p:sp>
      <p:sp>
        <p:nvSpPr>
          <p:cNvPr id="6" name="Slide Number Placeholder 5">
            <a:extLst>
              <a:ext uri="{FF2B5EF4-FFF2-40B4-BE49-F238E27FC236}">
                <a16:creationId xmlns:a16="http://schemas.microsoft.com/office/drawing/2014/main" id="{923BC29A-B493-C47E-000D-8A4B6EEEC205}"/>
              </a:ext>
            </a:extLst>
          </p:cNvPr>
          <p:cNvSpPr>
            <a:spLocks noGrp="1"/>
          </p:cNvSpPr>
          <p:nvPr>
            <p:ph type="sldNum" sz="quarter" idx="12"/>
          </p:nvPr>
        </p:nvSpPr>
        <p:spPr/>
        <p:txBody>
          <a:bodyPr/>
          <a:lstStyle>
            <a:lvl1pPr>
              <a:defRPr>
                <a:solidFill>
                  <a:schemeClr val="bg1"/>
                </a:solidFill>
              </a:defRPr>
            </a:lvl1pPr>
          </a:lstStyle>
          <a:p>
            <a:fld id="{FDE83173-18A9-43E3-B27F-D0E69CD0F71D}" type="slidenum">
              <a:rPr lang="en-US" smtClean="0"/>
              <a:pPr/>
              <a:t>‹#›</a:t>
            </a:fld>
            <a:endParaRPr lang="en-US" dirty="0"/>
          </a:p>
        </p:txBody>
      </p:sp>
    </p:spTree>
    <p:extLst>
      <p:ext uri="{BB962C8B-B14F-4D97-AF65-F5344CB8AC3E}">
        <p14:creationId xmlns:p14="http://schemas.microsoft.com/office/powerpoint/2010/main" val="867424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secHead" preserve="1">
  <p:cSld name="Section Header 2">
    <p:bg>
      <p:bgPr>
        <a:solidFill>
          <a:schemeClr val="tx1">
            <a:lumMod val="85000"/>
            <a:lumOff val="15000"/>
          </a:schemeClr>
        </a:solidFill>
        <a:effectLst/>
      </p:bgPr>
    </p:bg>
    <p:spTree>
      <p:nvGrpSpPr>
        <p:cNvPr id="1" name=""/>
        <p:cNvGrpSpPr/>
        <p:nvPr/>
      </p:nvGrpSpPr>
      <p:grpSpPr>
        <a:xfrm>
          <a:off x="0" y="0"/>
          <a:ext cx="0" cy="0"/>
          <a:chOff x="0" y="0"/>
          <a:chExt cx="0" cy="0"/>
        </a:xfrm>
      </p:grpSpPr>
      <p:sp>
        <p:nvSpPr>
          <p:cNvPr id="8" name="Freeform 12">
            <a:extLst>
              <a:ext uri="{FF2B5EF4-FFF2-40B4-BE49-F238E27FC236}">
                <a16:creationId xmlns:a16="http://schemas.microsoft.com/office/drawing/2014/main" id="{CDC53E1D-B13E-7309-EB27-9823DAF4375C}"/>
              </a:ext>
              <a:ext uri="{C183D7F6-B498-43B3-948B-1728B52AA6E4}">
                <adec:decorative xmlns:adec="http://schemas.microsoft.com/office/drawing/2017/decorative" val="1"/>
              </a:ext>
            </a:extLst>
          </p:cNvPr>
          <p:cNvSpPr/>
          <p:nvPr userDrawn="1"/>
        </p:nvSpPr>
        <p:spPr>
          <a:xfrm>
            <a:off x="8016949" y="0"/>
            <a:ext cx="4175051" cy="6858000"/>
          </a:xfrm>
          <a:custGeom>
            <a:avLst/>
            <a:gdLst>
              <a:gd name="connsiteX0" fmla="*/ 0 w 3290316"/>
              <a:gd name="connsiteY0" fmla="*/ 0 h 6193766"/>
              <a:gd name="connsiteX1" fmla="*/ 1490472 w 3290316"/>
              <a:gd name="connsiteY1" fmla="*/ 0 h 6193766"/>
              <a:gd name="connsiteX2" fmla="*/ 2980944 w 3290316"/>
              <a:gd name="connsiteY2" fmla="*/ 0 h 6193766"/>
              <a:gd name="connsiteX3" fmla="*/ 3290316 w 3290316"/>
              <a:gd name="connsiteY3" fmla="*/ 0 h 6193766"/>
              <a:gd name="connsiteX4" fmla="*/ 3290316 w 3290316"/>
              <a:gd name="connsiteY4" fmla="*/ 6185532 h 6193766"/>
              <a:gd name="connsiteX5" fmla="*/ 1492453 w 3290316"/>
              <a:gd name="connsiteY5" fmla="*/ 6185532 h 6193766"/>
              <a:gd name="connsiteX6" fmla="*/ 1490472 w 3290316"/>
              <a:gd name="connsiteY6" fmla="*/ 6193766 h 619376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90316" h="6193766">
                <a:moveTo>
                  <a:pt x="0" y="0"/>
                </a:moveTo>
                <a:lnTo>
                  <a:pt x="1490472" y="0"/>
                </a:lnTo>
                <a:lnTo>
                  <a:pt x="2980944" y="0"/>
                </a:lnTo>
                <a:lnTo>
                  <a:pt x="3290316" y="0"/>
                </a:lnTo>
                <a:lnTo>
                  <a:pt x="3290316" y="6185532"/>
                </a:lnTo>
                <a:lnTo>
                  <a:pt x="1492453" y="6185532"/>
                </a:lnTo>
                <a:lnTo>
                  <a:pt x="1490472" y="6193766"/>
                </a:lnTo>
                <a:close/>
              </a:path>
            </a:pathLst>
          </a:custGeom>
          <a:solidFill>
            <a:schemeClr val="bg2">
              <a:lumMod val="90000"/>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 name="Title 1">
            <a:extLst>
              <a:ext uri="{FF2B5EF4-FFF2-40B4-BE49-F238E27FC236}">
                <a16:creationId xmlns:a16="http://schemas.microsoft.com/office/drawing/2014/main" id="{821BA33F-B890-D113-D3F0-33BC1DCBECBE}"/>
              </a:ext>
            </a:extLst>
          </p:cNvPr>
          <p:cNvSpPr>
            <a:spLocks noGrp="1"/>
          </p:cNvSpPr>
          <p:nvPr>
            <p:ph type="title" hasCustomPrompt="1"/>
          </p:nvPr>
        </p:nvSpPr>
        <p:spPr>
          <a:xfrm>
            <a:off x="831850" y="1350815"/>
            <a:ext cx="10515600" cy="2852737"/>
          </a:xfrm>
        </p:spPr>
        <p:txBody>
          <a:bodyPr anchor="b"/>
          <a:lstStyle>
            <a:lvl1pPr>
              <a:defRPr sz="6000" b="1">
                <a:solidFill>
                  <a:schemeClr val="bg1"/>
                </a:solidFill>
              </a:defRPr>
            </a:lvl1pPr>
          </a:lstStyle>
          <a:p>
            <a:r>
              <a:rPr lang="en-US" dirty="0"/>
              <a:t>Click to edit section header</a:t>
            </a:r>
          </a:p>
        </p:txBody>
      </p:sp>
      <p:sp>
        <p:nvSpPr>
          <p:cNvPr id="3" name="Text Placeholder 2">
            <a:extLst>
              <a:ext uri="{FF2B5EF4-FFF2-40B4-BE49-F238E27FC236}">
                <a16:creationId xmlns:a16="http://schemas.microsoft.com/office/drawing/2014/main" id="{CCFE0B4A-BDB8-5AE9-EFAA-9FC768B5D8FE}"/>
              </a:ext>
            </a:extLst>
          </p:cNvPr>
          <p:cNvSpPr>
            <a:spLocks noGrp="1"/>
          </p:cNvSpPr>
          <p:nvPr>
            <p:ph type="body" idx="1" hasCustomPrompt="1"/>
          </p:nvPr>
        </p:nvSpPr>
        <p:spPr>
          <a:xfrm>
            <a:off x="831850" y="4203552"/>
            <a:ext cx="10515600" cy="1500187"/>
          </a:xfrm>
        </p:spPr>
        <p:txBody>
          <a:bodyPr/>
          <a:lstStyle>
            <a:lvl1pPr marL="0" indent="0">
              <a:buNone/>
              <a:defRPr sz="24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Insert subtitle if needed</a:t>
            </a:r>
          </a:p>
        </p:txBody>
      </p:sp>
      <p:sp>
        <p:nvSpPr>
          <p:cNvPr id="6" name="Slide Number Placeholder 5">
            <a:extLst>
              <a:ext uri="{FF2B5EF4-FFF2-40B4-BE49-F238E27FC236}">
                <a16:creationId xmlns:a16="http://schemas.microsoft.com/office/drawing/2014/main" id="{923BC29A-B493-C47E-000D-8A4B6EEEC205}"/>
              </a:ext>
            </a:extLst>
          </p:cNvPr>
          <p:cNvSpPr>
            <a:spLocks noGrp="1"/>
          </p:cNvSpPr>
          <p:nvPr>
            <p:ph type="sldNum" sz="quarter" idx="12"/>
          </p:nvPr>
        </p:nvSpPr>
        <p:spPr/>
        <p:txBody>
          <a:bodyPr/>
          <a:lstStyle>
            <a:lvl1pPr>
              <a:defRPr>
                <a:solidFill>
                  <a:schemeClr val="bg1"/>
                </a:solidFill>
              </a:defRPr>
            </a:lvl1pPr>
          </a:lstStyle>
          <a:p>
            <a:fld id="{FDE83173-18A9-43E3-B27F-D0E69CD0F71D}" type="slidenum">
              <a:rPr lang="en-US" smtClean="0"/>
              <a:pPr/>
              <a:t>‹#›</a:t>
            </a:fld>
            <a:endParaRPr lang="en-US" dirty="0"/>
          </a:p>
        </p:txBody>
      </p:sp>
    </p:spTree>
    <p:extLst>
      <p:ext uri="{BB962C8B-B14F-4D97-AF65-F5344CB8AC3E}">
        <p14:creationId xmlns:p14="http://schemas.microsoft.com/office/powerpoint/2010/main" val="35227874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Header 3">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BA33F-B890-D113-D3F0-33BC1DCBECBE}"/>
              </a:ext>
            </a:extLst>
          </p:cNvPr>
          <p:cNvSpPr>
            <a:spLocks noGrp="1"/>
          </p:cNvSpPr>
          <p:nvPr>
            <p:ph type="title" hasCustomPrompt="1"/>
          </p:nvPr>
        </p:nvSpPr>
        <p:spPr>
          <a:xfrm>
            <a:off x="2519916" y="657115"/>
            <a:ext cx="9391059" cy="2852737"/>
          </a:xfrm>
        </p:spPr>
        <p:txBody>
          <a:bodyPr anchor="b"/>
          <a:lstStyle>
            <a:lvl1pPr>
              <a:defRPr sz="6000" b="1">
                <a:solidFill>
                  <a:schemeClr val="tx1"/>
                </a:solidFill>
              </a:defRPr>
            </a:lvl1pPr>
          </a:lstStyle>
          <a:p>
            <a:r>
              <a:rPr lang="en-US" dirty="0"/>
              <a:t>Click to edit section header</a:t>
            </a:r>
          </a:p>
        </p:txBody>
      </p:sp>
      <p:sp>
        <p:nvSpPr>
          <p:cNvPr id="3" name="Text Placeholder 2">
            <a:extLst>
              <a:ext uri="{FF2B5EF4-FFF2-40B4-BE49-F238E27FC236}">
                <a16:creationId xmlns:a16="http://schemas.microsoft.com/office/drawing/2014/main" id="{CCFE0B4A-BDB8-5AE9-EFAA-9FC768B5D8FE}"/>
              </a:ext>
            </a:extLst>
          </p:cNvPr>
          <p:cNvSpPr>
            <a:spLocks noGrp="1"/>
          </p:cNvSpPr>
          <p:nvPr>
            <p:ph type="body" idx="1" hasCustomPrompt="1"/>
          </p:nvPr>
        </p:nvSpPr>
        <p:spPr>
          <a:xfrm>
            <a:off x="2519916" y="3792022"/>
            <a:ext cx="9391059"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Insert subtitle if needed</a:t>
            </a:r>
          </a:p>
        </p:txBody>
      </p:sp>
      <p:sp>
        <p:nvSpPr>
          <p:cNvPr id="6" name="Slide Number Placeholder 5">
            <a:extLst>
              <a:ext uri="{FF2B5EF4-FFF2-40B4-BE49-F238E27FC236}">
                <a16:creationId xmlns:a16="http://schemas.microsoft.com/office/drawing/2014/main" id="{923BC29A-B493-C47E-000D-8A4B6EEEC205}"/>
              </a:ext>
            </a:extLst>
          </p:cNvPr>
          <p:cNvSpPr>
            <a:spLocks noGrp="1"/>
          </p:cNvSpPr>
          <p:nvPr>
            <p:ph type="sldNum" sz="quarter" idx="12"/>
          </p:nvPr>
        </p:nvSpPr>
        <p:spPr>
          <a:xfrm>
            <a:off x="11185846" y="6281922"/>
            <a:ext cx="725129" cy="408244"/>
          </a:xfrm>
        </p:spPr>
        <p:txBody>
          <a:bodyPr/>
          <a:lstStyle>
            <a:lvl1pPr>
              <a:defRPr>
                <a:solidFill>
                  <a:schemeClr val="tx1"/>
                </a:solidFill>
              </a:defRPr>
            </a:lvl1pPr>
          </a:lstStyle>
          <a:p>
            <a:fld id="{FDE83173-18A9-43E3-B27F-D0E69CD0F71D}" type="slidenum">
              <a:rPr lang="en-US" smtClean="0"/>
              <a:pPr/>
              <a:t>‹#›</a:t>
            </a:fld>
            <a:endParaRPr lang="en-US" dirty="0"/>
          </a:p>
        </p:txBody>
      </p:sp>
      <p:sp>
        <p:nvSpPr>
          <p:cNvPr id="4" name="Rectangle 3">
            <a:extLst>
              <a:ext uri="{FF2B5EF4-FFF2-40B4-BE49-F238E27FC236}">
                <a16:creationId xmlns:a16="http://schemas.microsoft.com/office/drawing/2014/main" id="{F777A12C-2872-3FD3-803D-B2AD8E363693}"/>
              </a:ext>
            </a:extLst>
          </p:cNvPr>
          <p:cNvSpPr/>
          <p:nvPr userDrawn="1"/>
        </p:nvSpPr>
        <p:spPr>
          <a:xfrm>
            <a:off x="0" y="0"/>
            <a:ext cx="2190307" cy="6858000"/>
          </a:xfrm>
          <a:prstGeom prst="rect">
            <a:avLst/>
          </a:prstGeom>
          <a:solidFill>
            <a:schemeClr val="tx1">
              <a:lumMod val="85000"/>
              <a:lumOff val="1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Picture 9">
            <a:extLst>
              <a:ext uri="{FF2B5EF4-FFF2-40B4-BE49-F238E27FC236}">
                <a16:creationId xmlns:a16="http://schemas.microsoft.com/office/drawing/2014/main" id="{42BF549E-14A0-5A57-DE2F-1C0F1F36333A}"/>
              </a:ext>
              <a:ext uri="{C183D7F6-B498-43B3-948B-1728B52AA6E4}">
                <adec:decorative xmlns:adec="http://schemas.microsoft.com/office/drawing/2017/decorative" val="1"/>
              </a:ext>
            </a:extLst>
          </p:cNvPr>
          <p:cNvPicPr>
            <a:picLocks noChangeAspect="1"/>
          </p:cNvPicPr>
          <p:nvPr userDrawn="1"/>
        </p:nvPicPr>
        <p:blipFill>
          <a:blip r:embed="rId2">
            <a:alphaModFix amt="6000"/>
            <a:extLst>
              <a:ext uri="{28A0092B-C50C-407E-A947-70E740481C1C}">
                <a14:useLocalDpi xmlns:a14="http://schemas.microsoft.com/office/drawing/2010/main" val="0"/>
              </a:ext>
            </a:extLst>
          </a:blip>
          <a:srcRect l="79308" t="670" r="6301" b="19226"/>
          <a:stretch/>
        </p:blipFill>
        <p:spPr>
          <a:xfrm>
            <a:off x="0" y="0"/>
            <a:ext cx="2190307" cy="6857999"/>
          </a:xfrm>
          <a:prstGeom prst="rect">
            <a:avLst/>
          </a:prstGeom>
        </p:spPr>
      </p:pic>
    </p:spTree>
    <p:extLst>
      <p:ext uri="{BB962C8B-B14F-4D97-AF65-F5344CB8AC3E}">
        <p14:creationId xmlns:p14="http://schemas.microsoft.com/office/powerpoint/2010/main" val="41129848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Header 4">
    <p:bg>
      <p:bgPr>
        <a:solidFill>
          <a:schemeClr val="bg1">
            <a:lumMod val="95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1BA33F-B890-D113-D3F0-33BC1DCBECBE}"/>
              </a:ext>
            </a:extLst>
          </p:cNvPr>
          <p:cNvSpPr>
            <a:spLocks noGrp="1"/>
          </p:cNvSpPr>
          <p:nvPr>
            <p:ph type="title" hasCustomPrompt="1"/>
          </p:nvPr>
        </p:nvSpPr>
        <p:spPr>
          <a:xfrm>
            <a:off x="2466753" y="657115"/>
            <a:ext cx="9391059" cy="2852737"/>
          </a:xfrm>
        </p:spPr>
        <p:txBody>
          <a:bodyPr anchor="b"/>
          <a:lstStyle>
            <a:lvl1pPr>
              <a:defRPr sz="6000" b="1">
                <a:solidFill>
                  <a:schemeClr val="tx1"/>
                </a:solidFill>
              </a:defRPr>
            </a:lvl1pPr>
          </a:lstStyle>
          <a:p>
            <a:r>
              <a:rPr lang="en-US" dirty="0"/>
              <a:t>Click to edit section header</a:t>
            </a:r>
          </a:p>
        </p:txBody>
      </p:sp>
      <p:sp>
        <p:nvSpPr>
          <p:cNvPr id="3" name="Text Placeholder 2">
            <a:extLst>
              <a:ext uri="{FF2B5EF4-FFF2-40B4-BE49-F238E27FC236}">
                <a16:creationId xmlns:a16="http://schemas.microsoft.com/office/drawing/2014/main" id="{CCFE0B4A-BDB8-5AE9-EFAA-9FC768B5D8FE}"/>
              </a:ext>
            </a:extLst>
          </p:cNvPr>
          <p:cNvSpPr>
            <a:spLocks noGrp="1"/>
          </p:cNvSpPr>
          <p:nvPr>
            <p:ph type="body" idx="1" hasCustomPrompt="1"/>
          </p:nvPr>
        </p:nvSpPr>
        <p:spPr>
          <a:xfrm>
            <a:off x="2466753" y="3834551"/>
            <a:ext cx="9444222" cy="1500187"/>
          </a:xfrm>
        </p:spPr>
        <p:txBody>
          <a:bodyPr/>
          <a:lstStyle>
            <a:lvl1pPr marL="0" indent="0">
              <a:buNone/>
              <a:defRPr sz="24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Insert subtitle if needed</a:t>
            </a:r>
          </a:p>
        </p:txBody>
      </p:sp>
      <p:sp>
        <p:nvSpPr>
          <p:cNvPr id="6" name="Slide Number Placeholder 5">
            <a:extLst>
              <a:ext uri="{FF2B5EF4-FFF2-40B4-BE49-F238E27FC236}">
                <a16:creationId xmlns:a16="http://schemas.microsoft.com/office/drawing/2014/main" id="{923BC29A-B493-C47E-000D-8A4B6EEEC205}"/>
              </a:ext>
            </a:extLst>
          </p:cNvPr>
          <p:cNvSpPr>
            <a:spLocks noGrp="1"/>
          </p:cNvSpPr>
          <p:nvPr>
            <p:ph type="sldNum" sz="quarter" idx="12"/>
          </p:nvPr>
        </p:nvSpPr>
        <p:spPr>
          <a:xfrm>
            <a:off x="11185846" y="6281922"/>
            <a:ext cx="725129" cy="408244"/>
          </a:xfrm>
        </p:spPr>
        <p:txBody>
          <a:bodyPr/>
          <a:lstStyle>
            <a:lvl1pPr>
              <a:defRPr>
                <a:solidFill>
                  <a:schemeClr val="tx1"/>
                </a:solidFill>
              </a:defRPr>
            </a:lvl1pPr>
          </a:lstStyle>
          <a:p>
            <a:fld id="{FDE83173-18A9-43E3-B27F-D0E69CD0F71D}" type="slidenum">
              <a:rPr lang="en-US" smtClean="0"/>
              <a:pPr/>
              <a:t>‹#›</a:t>
            </a:fld>
            <a:endParaRPr lang="en-US" dirty="0"/>
          </a:p>
        </p:txBody>
      </p:sp>
      <p:sp>
        <p:nvSpPr>
          <p:cNvPr id="4" name="Rectangle 3">
            <a:extLst>
              <a:ext uri="{FF2B5EF4-FFF2-40B4-BE49-F238E27FC236}">
                <a16:creationId xmlns:a16="http://schemas.microsoft.com/office/drawing/2014/main" id="{F777A12C-2872-3FD3-803D-B2AD8E363693}"/>
              </a:ext>
              <a:ext uri="{C183D7F6-B498-43B3-948B-1728B52AA6E4}">
                <adec:decorative xmlns:adec="http://schemas.microsoft.com/office/drawing/2017/decorative" val="1"/>
              </a:ext>
            </a:extLst>
          </p:cNvPr>
          <p:cNvSpPr/>
          <p:nvPr userDrawn="1"/>
        </p:nvSpPr>
        <p:spPr>
          <a:xfrm>
            <a:off x="0" y="0"/>
            <a:ext cx="2190307" cy="6858000"/>
          </a:xfrm>
          <a:prstGeom prst="rect">
            <a:avLst/>
          </a:prstGeom>
          <a:solidFill>
            <a:schemeClr val="accent1"/>
          </a:solidFill>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73160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Comparison 1">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23DBDF-7DD4-E04E-061A-AA9FE5935BF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8A66E5F-527D-1268-2A10-3EE6D71F413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26EDD10-1016-6FF2-5440-11EAE649A25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6">
            <a:extLst>
              <a:ext uri="{FF2B5EF4-FFF2-40B4-BE49-F238E27FC236}">
                <a16:creationId xmlns:a16="http://schemas.microsoft.com/office/drawing/2014/main" id="{7A6F8F8F-E6E9-7781-5410-7770F9B1B128}"/>
              </a:ext>
            </a:extLst>
          </p:cNvPr>
          <p:cNvSpPr>
            <a:spLocks noGrp="1"/>
          </p:cNvSpPr>
          <p:nvPr>
            <p:ph type="sldNum" sz="quarter" idx="12"/>
          </p:nvPr>
        </p:nvSpPr>
        <p:spPr/>
        <p:txBody>
          <a:bodyPr/>
          <a:lstStyle/>
          <a:p>
            <a:fld id="{FDE83173-18A9-43E3-B27F-D0E69CD0F71D}" type="slidenum">
              <a:rPr lang="en-US" smtClean="0"/>
              <a:t>‹#›</a:t>
            </a:fld>
            <a:endParaRPr lang="en-US" dirty="0"/>
          </a:p>
        </p:txBody>
      </p:sp>
      <p:sp>
        <p:nvSpPr>
          <p:cNvPr id="5" name="Rectangle 4">
            <a:extLst>
              <a:ext uri="{FF2B5EF4-FFF2-40B4-BE49-F238E27FC236}">
                <a16:creationId xmlns:a16="http://schemas.microsoft.com/office/drawing/2014/main" id="{A8145263-133E-F4C8-D3E1-B8AD8D2CB39E}"/>
              </a:ext>
              <a:ext uri="{C183D7F6-B498-43B3-948B-1728B52AA6E4}">
                <adec:decorative xmlns:adec="http://schemas.microsoft.com/office/drawing/2017/decorative" val="1"/>
              </a:ext>
            </a:extLst>
          </p:cNvPr>
          <p:cNvSpPr/>
          <p:nvPr userDrawn="1"/>
        </p:nvSpPr>
        <p:spPr>
          <a:xfrm>
            <a:off x="0" y="0"/>
            <a:ext cx="215900" cy="68580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512952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26327E-ABB2-BB57-C332-8E64BB8756D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4271B22-25A2-37CE-35E4-12B5EFEDC10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1CE237F-D848-26FF-58E8-B9A9EB93A5A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AB41DF4-8B01-AC37-323F-9F807F00F3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16AAE56-E244-098E-05F9-994021E27AB7}"/>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Slide Number Placeholder 8">
            <a:extLst>
              <a:ext uri="{FF2B5EF4-FFF2-40B4-BE49-F238E27FC236}">
                <a16:creationId xmlns:a16="http://schemas.microsoft.com/office/drawing/2014/main" id="{11B91FCE-AD01-C864-07E4-8375D9CFA60D}"/>
              </a:ext>
            </a:extLst>
          </p:cNvPr>
          <p:cNvSpPr>
            <a:spLocks noGrp="1"/>
          </p:cNvSpPr>
          <p:nvPr>
            <p:ph type="sldNum" sz="quarter" idx="12"/>
          </p:nvPr>
        </p:nvSpPr>
        <p:spPr/>
        <p:txBody>
          <a:bodyPr/>
          <a:lstStyle/>
          <a:p>
            <a:fld id="{FDE83173-18A9-43E3-B27F-D0E69CD0F71D}" type="slidenum">
              <a:rPr lang="en-US" smtClean="0"/>
              <a:t>‹#›</a:t>
            </a:fld>
            <a:endParaRPr lang="en-US" dirty="0"/>
          </a:p>
        </p:txBody>
      </p:sp>
      <p:sp>
        <p:nvSpPr>
          <p:cNvPr id="10" name="Rectangle 9">
            <a:extLst>
              <a:ext uri="{FF2B5EF4-FFF2-40B4-BE49-F238E27FC236}">
                <a16:creationId xmlns:a16="http://schemas.microsoft.com/office/drawing/2014/main" id="{7DDE61D6-0F7D-DF18-3DBF-3081E6DEE7D4}"/>
              </a:ext>
              <a:ext uri="{C183D7F6-B498-43B3-948B-1728B52AA6E4}">
                <adec:decorative xmlns:adec="http://schemas.microsoft.com/office/drawing/2017/decorative" val="1"/>
              </a:ext>
            </a:extLst>
          </p:cNvPr>
          <p:cNvSpPr/>
          <p:nvPr userDrawn="1"/>
        </p:nvSpPr>
        <p:spPr>
          <a:xfrm>
            <a:off x="0" y="0"/>
            <a:ext cx="215900" cy="68580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0090275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C1D09A-E5FA-E5CF-CC3F-7EE3726E0763}"/>
              </a:ext>
            </a:extLst>
          </p:cNvPr>
          <p:cNvSpPr>
            <a:spLocks noGrp="1"/>
          </p:cNvSpPr>
          <p:nvPr>
            <p:ph type="title"/>
          </p:nvPr>
        </p:nvSpPr>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5A1092BE-F166-8D2C-1478-335C51342E74}"/>
              </a:ext>
            </a:extLst>
          </p:cNvPr>
          <p:cNvSpPr>
            <a:spLocks noGrp="1"/>
          </p:cNvSpPr>
          <p:nvPr>
            <p:ph type="sldNum" sz="quarter" idx="12"/>
          </p:nvPr>
        </p:nvSpPr>
        <p:spPr/>
        <p:txBody>
          <a:bodyPr/>
          <a:lstStyle/>
          <a:p>
            <a:fld id="{FDE83173-18A9-43E3-B27F-D0E69CD0F71D}" type="slidenum">
              <a:rPr lang="en-US" smtClean="0"/>
              <a:t>‹#›</a:t>
            </a:fld>
            <a:endParaRPr lang="en-US" dirty="0"/>
          </a:p>
        </p:txBody>
      </p:sp>
      <p:sp>
        <p:nvSpPr>
          <p:cNvPr id="3" name="Rectangle 2">
            <a:extLst>
              <a:ext uri="{FF2B5EF4-FFF2-40B4-BE49-F238E27FC236}">
                <a16:creationId xmlns:a16="http://schemas.microsoft.com/office/drawing/2014/main" id="{DF1345DF-569E-C67E-2CE2-7B858983FADE}"/>
              </a:ext>
              <a:ext uri="{C183D7F6-B498-43B3-948B-1728B52AA6E4}">
                <adec:decorative xmlns:adec="http://schemas.microsoft.com/office/drawing/2017/decorative" val="1"/>
              </a:ext>
            </a:extLst>
          </p:cNvPr>
          <p:cNvSpPr/>
          <p:nvPr userDrawn="1"/>
        </p:nvSpPr>
        <p:spPr>
          <a:xfrm>
            <a:off x="0" y="0"/>
            <a:ext cx="215900" cy="68580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2369612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CD9FC77-1D9C-F188-52E5-57E59DCABFCC}"/>
              </a:ext>
            </a:extLst>
          </p:cNvPr>
          <p:cNvSpPr>
            <a:spLocks noGrp="1"/>
          </p:cNvSpPr>
          <p:nvPr>
            <p:ph type="sldNum" sz="quarter" idx="12"/>
          </p:nvPr>
        </p:nvSpPr>
        <p:spPr/>
        <p:txBody>
          <a:bodyPr/>
          <a:lstStyle/>
          <a:p>
            <a:fld id="{FDE83173-18A9-43E3-B27F-D0E69CD0F71D}" type="slidenum">
              <a:rPr lang="en-US" smtClean="0"/>
              <a:t>‹#›</a:t>
            </a:fld>
            <a:endParaRPr lang="en-US" dirty="0"/>
          </a:p>
        </p:txBody>
      </p:sp>
    </p:spTree>
    <p:extLst>
      <p:ext uri="{BB962C8B-B14F-4D97-AF65-F5344CB8AC3E}">
        <p14:creationId xmlns:p14="http://schemas.microsoft.com/office/powerpoint/2010/main" val="24001632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HSLC Watermar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9C1FF3-1D77-6168-5B57-0648305E66DF}"/>
              </a:ext>
            </a:extLst>
          </p:cNvPr>
          <p:cNvSpPr>
            <a:spLocks noGrp="1"/>
          </p:cNvSpPr>
          <p:nvPr>
            <p:ph type="title"/>
          </p:nvPr>
        </p:nvSpPr>
        <p:spPr/>
        <p:txBody>
          <a:bodyPr/>
          <a:lstStyle/>
          <a:p>
            <a:r>
              <a:rPr lang="en-US"/>
              <a:t>Click to edit Master title style</a:t>
            </a:r>
          </a:p>
        </p:txBody>
      </p:sp>
      <p:sp>
        <p:nvSpPr>
          <p:cNvPr id="3" name="Slide Number Placeholder 2">
            <a:extLst>
              <a:ext uri="{FF2B5EF4-FFF2-40B4-BE49-F238E27FC236}">
                <a16:creationId xmlns:a16="http://schemas.microsoft.com/office/drawing/2014/main" id="{91BFA6C9-E353-BD47-671C-E539E2023AB5}"/>
              </a:ext>
            </a:extLst>
          </p:cNvPr>
          <p:cNvSpPr>
            <a:spLocks noGrp="1"/>
          </p:cNvSpPr>
          <p:nvPr>
            <p:ph type="sldNum" sz="quarter" idx="10"/>
          </p:nvPr>
        </p:nvSpPr>
        <p:spPr/>
        <p:txBody>
          <a:bodyPr/>
          <a:lstStyle/>
          <a:p>
            <a:fld id="{FDE83173-18A9-43E3-B27F-D0E69CD0F71D}" type="slidenum">
              <a:rPr lang="en-US" smtClean="0"/>
              <a:t>‹#›</a:t>
            </a:fld>
            <a:endParaRPr lang="en-US" dirty="0"/>
          </a:p>
        </p:txBody>
      </p:sp>
      <p:pic>
        <p:nvPicPr>
          <p:cNvPr id="4" name="Picture 3" descr="A building with a walkway and trees&#10;&#10;Description automatically generated">
            <a:extLst>
              <a:ext uri="{FF2B5EF4-FFF2-40B4-BE49-F238E27FC236}">
                <a16:creationId xmlns:a16="http://schemas.microsoft.com/office/drawing/2014/main" id="{E8D8B07B-BD0E-DFDC-A774-97E7F27D4D60}"/>
              </a:ext>
            </a:extLst>
          </p:cNvPr>
          <p:cNvPicPr>
            <a:picLocks noChangeAspect="1"/>
          </p:cNvPicPr>
          <p:nvPr userDrawn="1"/>
        </p:nvPicPr>
        <p:blipFill>
          <a:blip r:embed="rId2">
            <a:alphaModFix amt="35000"/>
            <a:extLst>
              <a:ext uri="{28A0092B-C50C-407E-A947-70E740481C1C}">
                <a14:useLocalDpi xmlns:a14="http://schemas.microsoft.com/office/drawing/2010/main" val="0"/>
              </a:ext>
            </a:extLst>
          </a:blip>
          <a:srcRect r="1914"/>
          <a:stretch/>
        </p:blipFill>
        <p:spPr>
          <a:xfrm>
            <a:off x="0" y="3087757"/>
            <a:ext cx="12192000" cy="3770243"/>
          </a:xfrm>
          <a:prstGeom prst="rect">
            <a:avLst/>
          </a:prstGeom>
          <a:gradFill>
            <a:gsLst>
              <a:gs pos="0">
                <a:schemeClr val="bg1"/>
              </a:gs>
              <a:gs pos="43000">
                <a:schemeClr val="bg1">
                  <a:lumMod val="95000"/>
                </a:schemeClr>
              </a:gs>
              <a:gs pos="66000">
                <a:schemeClr val="bg1">
                  <a:lumMod val="95000"/>
                  <a:alpha val="13000"/>
                </a:schemeClr>
              </a:gs>
              <a:gs pos="100000">
                <a:schemeClr val="bg1"/>
              </a:gs>
            </a:gsLst>
            <a:lin ang="5400000" scaled="1"/>
          </a:gradFill>
        </p:spPr>
      </p:pic>
      <p:sp>
        <p:nvSpPr>
          <p:cNvPr id="5" name="Rectangle 4">
            <a:extLst>
              <a:ext uri="{FF2B5EF4-FFF2-40B4-BE49-F238E27FC236}">
                <a16:creationId xmlns:a16="http://schemas.microsoft.com/office/drawing/2014/main" id="{52F6557A-C4CD-9F0A-57A7-9260FE63BD7D}"/>
              </a:ext>
            </a:extLst>
          </p:cNvPr>
          <p:cNvSpPr/>
          <p:nvPr userDrawn="1"/>
        </p:nvSpPr>
        <p:spPr>
          <a:xfrm>
            <a:off x="0" y="0"/>
            <a:ext cx="12192000" cy="6858000"/>
          </a:xfrm>
          <a:prstGeom prst="rect">
            <a:avLst/>
          </a:prstGeom>
          <a:gradFill>
            <a:gsLst>
              <a:gs pos="0">
                <a:schemeClr val="bg1"/>
              </a:gs>
              <a:gs pos="54000">
                <a:schemeClr val="bg1">
                  <a:lumMod val="95000"/>
                </a:schemeClr>
              </a:gs>
              <a:gs pos="79000">
                <a:schemeClr val="bg1">
                  <a:lumMod val="95000"/>
                  <a:alpha val="13000"/>
                </a:schemeClr>
              </a:gs>
              <a:gs pos="100000">
                <a:schemeClr val="bg1"/>
              </a:gs>
            </a:gsLst>
            <a:lin ang="5400000" scaled="1"/>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854A0707-AD15-4142-0BA3-A605F03AFECD}"/>
              </a:ext>
              <a:ext uri="{C183D7F6-B498-43B3-948B-1728B52AA6E4}">
                <adec:decorative xmlns:adec="http://schemas.microsoft.com/office/drawing/2017/decorative" val="1"/>
              </a:ext>
            </a:extLst>
          </p:cNvPr>
          <p:cNvSpPr/>
          <p:nvPr userDrawn="1"/>
        </p:nvSpPr>
        <p:spPr>
          <a:xfrm>
            <a:off x="0" y="0"/>
            <a:ext cx="215900" cy="68580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336787895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6C0CC-0D4D-AE6F-F14A-EAE80CBFF0F4}"/>
              </a:ext>
            </a:extLst>
          </p:cNvPr>
          <p:cNvSpPr>
            <a:spLocks noGrp="1"/>
          </p:cNvSpPr>
          <p:nvPr>
            <p:ph type="title"/>
          </p:nvPr>
        </p:nvSpPr>
        <p:spPr>
          <a:xfrm>
            <a:off x="839788" y="987425"/>
            <a:ext cx="3932237" cy="1400175"/>
          </a:xfrm>
        </p:spPr>
        <p:txBody>
          <a:bodyPr anchor="b"/>
          <a:lstStyle>
            <a:lvl1pPr>
              <a:defRPr sz="3200"/>
            </a:lvl1pPr>
          </a:lstStyle>
          <a:p>
            <a:r>
              <a:rPr lang="en-US" dirty="0"/>
              <a:t>Click to edit Master title style</a:t>
            </a:r>
          </a:p>
        </p:txBody>
      </p:sp>
      <p:sp>
        <p:nvSpPr>
          <p:cNvPr id="3" name="Content Placeholder 2">
            <a:extLst>
              <a:ext uri="{FF2B5EF4-FFF2-40B4-BE49-F238E27FC236}">
                <a16:creationId xmlns:a16="http://schemas.microsoft.com/office/drawing/2014/main" id="{B90DDC58-C2B5-4404-04AC-2B86CD3EEDA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10B6E1A-603C-E014-B6CF-6B334FC400CA}"/>
              </a:ext>
            </a:extLst>
          </p:cNvPr>
          <p:cNvSpPr>
            <a:spLocks noGrp="1"/>
          </p:cNvSpPr>
          <p:nvPr>
            <p:ph type="body" sz="half" idx="2"/>
          </p:nvPr>
        </p:nvSpPr>
        <p:spPr>
          <a:xfrm>
            <a:off x="839788" y="2641600"/>
            <a:ext cx="3932237" cy="32273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7" name="Slide Number Placeholder 6">
            <a:extLst>
              <a:ext uri="{FF2B5EF4-FFF2-40B4-BE49-F238E27FC236}">
                <a16:creationId xmlns:a16="http://schemas.microsoft.com/office/drawing/2014/main" id="{1E7457F2-C453-77D9-815C-89A6931E5713}"/>
              </a:ext>
            </a:extLst>
          </p:cNvPr>
          <p:cNvSpPr>
            <a:spLocks noGrp="1"/>
          </p:cNvSpPr>
          <p:nvPr>
            <p:ph type="sldNum" sz="quarter" idx="12"/>
          </p:nvPr>
        </p:nvSpPr>
        <p:spPr/>
        <p:txBody>
          <a:bodyPr/>
          <a:lstStyle/>
          <a:p>
            <a:fld id="{FDE83173-18A9-43E3-B27F-D0E69CD0F71D}" type="slidenum">
              <a:rPr lang="en-US" smtClean="0"/>
              <a:t>‹#›</a:t>
            </a:fld>
            <a:endParaRPr lang="en-US" dirty="0"/>
          </a:p>
        </p:txBody>
      </p:sp>
      <p:sp>
        <p:nvSpPr>
          <p:cNvPr id="5" name="Rectangle 4">
            <a:extLst>
              <a:ext uri="{FF2B5EF4-FFF2-40B4-BE49-F238E27FC236}">
                <a16:creationId xmlns:a16="http://schemas.microsoft.com/office/drawing/2014/main" id="{E6FE878C-9664-8BA5-7811-E338F7F1754F}"/>
              </a:ext>
              <a:ext uri="{C183D7F6-B498-43B3-948B-1728B52AA6E4}">
                <adec:decorative xmlns:adec="http://schemas.microsoft.com/office/drawing/2017/decorative" val="1"/>
              </a:ext>
            </a:extLst>
          </p:cNvPr>
          <p:cNvSpPr/>
          <p:nvPr userDrawn="1"/>
        </p:nvSpPr>
        <p:spPr>
          <a:xfrm>
            <a:off x="0" y="0"/>
            <a:ext cx="215900" cy="68580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555601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E78FF-44F4-0251-7134-E18DE0F25BD2}"/>
              </a:ext>
            </a:extLst>
          </p:cNvPr>
          <p:cNvSpPr>
            <a:spLocks noGrp="1"/>
          </p:cNvSpPr>
          <p:nvPr>
            <p:ph type="title"/>
          </p:nvPr>
        </p:nvSpPr>
        <p:spPr/>
        <p:txBody>
          <a:bodyPr/>
          <a:lstStyle/>
          <a:p>
            <a:r>
              <a:rPr lang="en-US"/>
              <a:t>Click to edit Master title style</a:t>
            </a:r>
          </a:p>
        </p:txBody>
      </p:sp>
      <p:sp>
        <p:nvSpPr>
          <p:cNvPr id="7" name="Content Placeholder 6">
            <a:extLst>
              <a:ext uri="{FF2B5EF4-FFF2-40B4-BE49-F238E27FC236}">
                <a16:creationId xmlns:a16="http://schemas.microsoft.com/office/drawing/2014/main" id="{09D8F2F5-FB66-A0DA-2D44-9F6149C6E9EB}"/>
              </a:ext>
            </a:extLst>
          </p:cNvPr>
          <p:cNvSpPr>
            <a:spLocks noGrp="1"/>
          </p:cNvSpPr>
          <p:nvPr>
            <p:ph sz="quarter" idx="11"/>
          </p:nvPr>
        </p:nvSpPr>
        <p:spPr>
          <a:xfrm>
            <a:off x="838200" y="1958975"/>
            <a:ext cx="3293853" cy="4533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ontent Placeholder 6">
            <a:extLst>
              <a:ext uri="{FF2B5EF4-FFF2-40B4-BE49-F238E27FC236}">
                <a16:creationId xmlns:a16="http://schemas.microsoft.com/office/drawing/2014/main" id="{6FB4A134-E938-7D9A-055A-5AD64F1FECB5}"/>
              </a:ext>
            </a:extLst>
          </p:cNvPr>
          <p:cNvSpPr>
            <a:spLocks noGrp="1"/>
          </p:cNvSpPr>
          <p:nvPr>
            <p:ph sz="quarter" idx="14"/>
          </p:nvPr>
        </p:nvSpPr>
        <p:spPr>
          <a:xfrm>
            <a:off x="4449073" y="1958975"/>
            <a:ext cx="3293853" cy="4533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Content Placeholder 6">
            <a:extLst>
              <a:ext uri="{FF2B5EF4-FFF2-40B4-BE49-F238E27FC236}">
                <a16:creationId xmlns:a16="http://schemas.microsoft.com/office/drawing/2014/main" id="{BF021A39-255F-347E-4E71-294B84274E8B}"/>
              </a:ext>
            </a:extLst>
          </p:cNvPr>
          <p:cNvSpPr>
            <a:spLocks noGrp="1"/>
          </p:cNvSpPr>
          <p:nvPr>
            <p:ph sz="quarter" idx="15"/>
          </p:nvPr>
        </p:nvSpPr>
        <p:spPr>
          <a:xfrm>
            <a:off x="8059947" y="1958975"/>
            <a:ext cx="3293853" cy="45339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82837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A2889-2C07-8557-8536-D6F10EC9D798}"/>
              </a:ext>
            </a:extLst>
          </p:cNvPr>
          <p:cNvSpPr>
            <a:spLocks noGrp="1"/>
          </p:cNvSpPr>
          <p:nvPr>
            <p:ph type="title"/>
          </p:nvPr>
        </p:nvSpPr>
        <p:spPr>
          <a:xfrm>
            <a:off x="839788" y="987424"/>
            <a:ext cx="3932237" cy="1387475"/>
          </a:xfrm>
        </p:spPr>
        <p:txBody>
          <a:bodyPr anchor="b"/>
          <a:lstStyle>
            <a:lvl1pPr>
              <a:defRPr sz="3200"/>
            </a:lvl1pPr>
          </a:lstStyle>
          <a:p>
            <a:r>
              <a:rPr lang="en-US" dirty="0"/>
              <a:t>Click to edit Master title style</a:t>
            </a:r>
          </a:p>
        </p:txBody>
      </p:sp>
      <p:sp>
        <p:nvSpPr>
          <p:cNvPr id="3" name="Picture Placeholder 2">
            <a:extLst>
              <a:ext uri="{FF2B5EF4-FFF2-40B4-BE49-F238E27FC236}">
                <a16:creationId xmlns:a16="http://schemas.microsoft.com/office/drawing/2014/main" id="{9CD12BA0-8B1E-76CA-1A37-424B324120F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a:extLst>
              <a:ext uri="{FF2B5EF4-FFF2-40B4-BE49-F238E27FC236}">
                <a16:creationId xmlns:a16="http://schemas.microsoft.com/office/drawing/2014/main" id="{64A1310F-3D23-958C-D98F-AFA8D940BD5B}"/>
              </a:ext>
            </a:extLst>
          </p:cNvPr>
          <p:cNvSpPr>
            <a:spLocks noGrp="1"/>
          </p:cNvSpPr>
          <p:nvPr>
            <p:ph type="body" sz="half" idx="2"/>
          </p:nvPr>
        </p:nvSpPr>
        <p:spPr>
          <a:xfrm>
            <a:off x="839788" y="2514600"/>
            <a:ext cx="3932237" cy="33543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7" name="Slide Number Placeholder 6">
            <a:extLst>
              <a:ext uri="{FF2B5EF4-FFF2-40B4-BE49-F238E27FC236}">
                <a16:creationId xmlns:a16="http://schemas.microsoft.com/office/drawing/2014/main" id="{961B875E-80AD-5185-4250-CD13D9F43C41}"/>
              </a:ext>
            </a:extLst>
          </p:cNvPr>
          <p:cNvSpPr>
            <a:spLocks noGrp="1"/>
          </p:cNvSpPr>
          <p:nvPr>
            <p:ph type="sldNum" sz="quarter" idx="12"/>
          </p:nvPr>
        </p:nvSpPr>
        <p:spPr/>
        <p:txBody>
          <a:bodyPr/>
          <a:lstStyle/>
          <a:p>
            <a:fld id="{FDE83173-18A9-43E3-B27F-D0E69CD0F71D}" type="slidenum">
              <a:rPr lang="en-US" smtClean="0"/>
              <a:t>‹#›</a:t>
            </a:fld>
            <a:endParaRPr lang="en-US" dirty="0"/>
          </a:p>
        </p:txBody>
      </p:sp>
      <p:sp>
        <p:nvSpPr>
          <p:cNvPr id="5" name="Rectangle 4">
            <a:extLst>
              <a:ext uri="{FF2B5EF4-FFF2-40B4-BE49-F238E27FC236}">
                <a16:creationId xmlns:a16="http://schemas.microsoft.com/office/drawing/2014/main" id="{973318F2-47FB-0D5A-4456-58537AC33B0E}"/>
              </a:ext>
              <a:ext uri="{C183D7F6-B498-43B3-948B-1728B52AA6E4}">
                <adec:decorative xmlns:adec="http://schemas.microsoft.com/office/drawing/2017/decorative" val="1"/>
              </a:ext>
            </a:extLst>
          </p:cNvPr>
          <p:cNvSpPr/>
          <p:nvPr userDrawn="1"/>
        </p:nvSpPr>
        <p:spPr>
          <a:xfrm>
            <a:off x="0" y="0"/>
            <a:ext cx="215900" cy="68580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1564845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with small pictur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AA2889-2C07-8557-8536-D6F10EC9D798}"/>
              </a:ext>
            </a:extLst>
          </p:cNvPr>
          <p:cNvSpPr>
            <a:spLocks noGrp="1"/>
          </p:cNvSpPr>
          <p:nvPr>
            <p:ph type="title"/>
          </p:nvPr>
        </p:nvSpPr>
        <p:spPr>
          <a:xfrm>
            <a:off x="839788" y="987424"/>
            <a:ext cx="3932237" cy="1387475"/>
          </a:xfrm>
        </p:spPr>
        <p:txBody>
          <a:bodyPr anchor="b"/>
          <a:lstStyle>
            <a:lvl1pPr>
              <a:defRPr sz="3200"/>
            </a:lvl1pPr>
          </a:lstStyle>
          <a:p>
            <a:r>
              <a:rPr lang="en-US" dirty="0"/>
              <a:t>Click to edit Master title style</a:t>
            </a:r>
          </a:p>
        </p:txBody>
      </p:sp>
      <p:sp>
        <p:nvSpPr>
          <p:cNvPr id="7" name="Slide Number Placeholder 6">
            <a:extLst>
              <a:ext uri="{FF2B5EF4-FFF2-40B4-BE49-F238E27FC236}">
                <a16:creationId xmlns:a16="http://schemas.microsoft.com/office/drawing/2014/main" id="{961B875E-80AD-5185-4250-CD13D9F43C41}"/>
              </a:ext>
            </a:extLst>
          </p:cNvPr>
          <p:cNvSpPr>
            <a:spLocks noGrp="1"/>
          </p:cNvSpPr>
          <p:nvPr>
            <p:ph type="sldNum" sz="quarter" idx="12"/>
          </p:nvPr>
        </p:nvSpPr>
        <p:spPr/>
        <p:txBody>
          <a:bodyPr/>
          <a:lstStyle/>
          <a:p>
            <a:fld id="{FDE83173-18A9-43E3-B27F-D0E69CD0F71D}" type="slidenum">
              <a:rPr lang="en-US" smtClean="0"/>
              <a:t>‹#›</a:t>
            </a:fld>
            <a:endParaRPr lang="en-US" dirty="0"/>
          </a:p>
        </p:txBody>
      </p:sp>
      <p:sp>
        <p:nvSpPr>
          <p:cNvPr id="5" name="Rectangle 4">
            <a:extLst>
              <a:ext uri="{FF2B5EF4-FFF2-40B4-BE49-F238E27FC236}">
                <a16:creationId xmlns:a16="http://schemas.microsoft.com/office/drawing/2014/main" id="{973318F2-47FB-0D5A-4456-58537AC33B0E}"/>
              </a:ext>
              <a:ext uri="{C183D7F6-B498-43B3-948B-1728B52AA6E4}">
                <adec:decorative xmlns:adec="http://schemas.microsoft.com/office/drawing/2017/decorative" val="1"/>
              </a:ext>
            </a:extLst>
          </p:cNvPr>
          <p:cNvSpPr/>
          <p:nvPr userDrawn="1"/>
        </p:nvSpPr>
        <p:spPr>
          <a:xfrm>
            <a:off x="0" y="0"/>
            <a:ext cx="215900" cy="68580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Picture Placeholder 7">
            <a:extLst>
              <a:ext uri="{FF2B5EF4-FFF2-40B4-BE49-F238E27FC236}">
                <a16:creationId xmlns:a16="http://schemas.microsoft.com/office/drawing/2014/main" id="{6EB518FF-AE7E-6BBF-2D1F-C8EE7B997EAB}"/>
              </a:ext>
            </a:extLst>
          </p:cNvPr>
          <p:cNvSpPr>
            <a:spLocks noGrp="1"/>
          </p:cNvSpPr>
          <p:nvPr>
            <p:ph type="pic" sz="quarter" idx="13"/>
          </p:nvPr>
        </p:nvSpPr>
        <p:spPr>
          <a:xfrm>
            <a:off x="839788" y="2550244"/>
            <a:ext cx="3932237" cy="3354388"/>
          </a:xfrm>
        </p:spPr>
        <p:txBody>
          <a:bodyPr/>
          <a:lstStyle/>
          <a:p>
            <a:endParaRPr lang="en-US" dirty="0"/>
          </a:p>
        </p:txBody>
      </p:sp>
      <p:sp>
        <p:nvSpPr>
          <p:cNvPr id="10" name="Text Placeholder 9">
            <a:extLst>
              <a:ext uri="{FF2B5EF4-FFF2-40B4-BE49-F238E27FC236}">
                <a16:creationId xmlns:a16="http://schemas.microsoft.com/office/drawing/2014/main" id="{85EB4CAD-83BD-6938-67B7-DB34724EA29C}"/>
              </a:ext>
            </a:extLst>
          </p:cNvPr>
          <p:cNvSpPr>
            <a:spLocks noGrp="1"/>
          </p:cNvSpPr>
          <p:nvPr>
            <p:ph type="body" sz="quarter" idx="14"/>
          </p:nvPr>
        </p:nvSpPr>
        <p:spPr>
          <a:xfrm>
            <a:off x="5183188" y="987425"/>
            <a:ext cx="6169025" cy="48831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6493390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F8547E-B514-00AA-55B8-B0DC921394C1}"/>
              </a:ext>
            </a:extLst>
          </p:cNvPr>
          <p:cNvSpPr>
            <a:spLocks noGrp="1"/>
          </p:cNvSpPr>
          <p:nvPr>
            <p:ph type="title" hasCustomPrompt="1"/>
          </p:nvPr>
        </p:nvSpPr>
        <p:spPr/>
        <p:txBody>
          <a:bodyPr/>
          <a:lstStyle/>
          <a:p>
            <a:r>
              <a:rPr lang="en-US" dirty="0"/>
              <a:t>Click to edit title</a:t>
            </a:r>
          </a:p>
        </p:txBody>
      </p:sp>
      <p:sp>
        <p:nvSpPr>
          <p:cNvPr id="3" name="Slide Number Placeholder 2">
            <a:extLst>
              <a:ext uri="{FF2B5EF4-FFF2-40B4-BE49-F238E27FC236}">
                <a16:creationId xmlns:a16="http://schemas.microsoft.com/office/drawing/2014/main" id="{424FB283-DE8D-8ED7-CC94-81AF54989C3F}"/>
              </a:ext>
            </a:extLst>
          </p:cNvPr>
          <p:cNvSpPr>
            <a:spLocks noGrp="1"/>
          </p:cNvSpPr>
          <p:nvPr>
            <p:ph type="sldNum" sz="quarter" idx="10"/>
          </p:nvPr>
        </p:nvSpPr>
        <p:spPr/>
        <p:txBody>
          <a:bodyPr/>
          <a:lstStyle/>
          <a:p>
            <a:fld id="{FDE83173-18A9-43E3-B27F-D0E69CD0F71D}" type="slidenum">
              <a:rPr lang="en-US" smtClean="0"/>
              <a:t>‹#›</a:t>
            </a:fld>
            <a:endParaRPr lang="en-US" dirty="0"/>
          </a:p>
        </p:txBody>
      </p:sp>
      <p:sp>
        <p:nvSpPr>
          <p:cNvPr id="5" name="Chart Placeholder 4">
            <a:extLst>
              <a:ext uri="{FF2B5EF4-FFF2-40B4-BE49-F238E27FC236}">
                <a16:creationId xmlns:a16="http://schemas.microsoft.com/office/drawing/2014/main" id="{14146AB9-88CE-BAE1-9039-04298554B428}"/>
              </a:ext>
            </a:extLst>
          </p:cNvPr>
          <p:cNvSpPr>
            <a:spLocks noGrp="1"/>
          </p:cNvSpPr>
          <p:nvPr>
            <p:ph type="chart" sz="quarter" idx="11"/>
          </p:nvPr>
        </p:nvSpPr>
        <p:spPr>
          <a:xfrm>
            <a:off x="838200" y="2006600"/>
            <a:ext cx="10515600" cy="4064000"/>
          </a:xfrm>
        </p:spPr>
        <p:txBody>
          <a:bodyPr/>
          <a:lstStyle/>
          <a:p>
            <a:endParaRPr lang="en-US" dirty="0"/>
          </a:p>
        </p:txBody>
      </p:sp>
      <p:sp>
        <p:nvSpPr>
          <p:cNvPr id="4" name="Rectangle 3">
            <a:extLst>
              <a:ext uri="{FF2B5EF4-FFF2-40B4-BE49-F238E27FC236}">
                <a16:creationId xmlns:a16="http://schemas.microsoft.com/office/drawing/2014/main" id="{AB58CE1C-C123-FA8D-29BE-4B5E414ABFBE}"/>
              </a:ext>
              <a:ext uri="{C183D7F6-B498-43B3-948B-1728B52AA6E4}">
                <adec:decorative xmlns:adec="http://schemas.microsoft.com/office/drawing/2017/decorative" val="1"/>
              </a:ext>
            </a:extLst>
          </p:cNvPr>
          <p:cNvSpPr/>
          <p:nvPr userDrawn="1"/>
        </p:nvSpPr>
        <p:spPr>
          <a:xfrm>
            <a:off x="0" y="0"/>
            <a:ext cx="215900" cy="6858000"/>
          </a:xfrm>
          <a:prstGeom prst="rect">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3583481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A805B39-A4FE-0CD5-EC42-F216AD50292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333E3CF1-ECDB-CE14-3444-B83C77B2DA2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5">
            <a:extLst>
              <a:ext uri="{FF2B5EF4-FFF2-40B4-BE49-F238E27FC236}">
                <a16:creationId xmlns:a16="http://schemas.microsoft.com/office/drawing/2014/main" id="{1219D036-FA66-4AB9-3EED-49CD22360B71}"/>
              </a:ext>
            </a:extLst>
          </p:cNvPr>
          <p:cNvSpPr>
            <a:spLocks noGrp="1"/>
          </p:cNvSpPr>
          <p:nvPr>
            <p:ph type="sldNum" sz="quarter" idx="4"/>
          </p:nvPr>
        </p:nvSpPr>
        <p:spPr>
          <a:xfrm>
            <a:off x="10628670" y="6356350"/>
            <a:ext cx="725129" cy="408244"/>
          </a:xfrm>
          <a:prstGeom prst="rect">
            <a:avLst/>
          </a:prstGeom>
        </p:spPr>
        <p:txBody>
          <a:bodyPr vert="horz" lIns="91440" tIns="45720" rIns="91440" bIns="45720" rtlCol="0" anchor="ctr"/>
          <a:lstStyle>
            <a:lvl1pPr algn="r">
              <a:defRPr sz="1200">
                <a:solidFill>
                  <a:schemeClr val="tx1">
                    <a:tint val="82000"/>
                  </a:schemeClr>
                </a:solidFill>
              </a:defRPr>
            </a:lvl1pPr>
          </a:lstStyle>
          <a:p>
            <a:fld id="{FDE83173-18A9-43E3-B27F-D0E69CD0F71D}" type="slidenum">
              <a:rPr lang="en-US" smtClean="0"/>
              <a:t>‹#›</a:t>
            </a:fld>
            <a:endParaRPr lang="en-US" dirty="0"/>
          </a:p>
        </p:txBody>
      </p:sp>
    </p:spTree>
    <p:extLst>
      <p:ext uri="{BB962C8B-B14F-4D97-AF65-F5344CB8AC3E}">
        <p14:creationId xmlns:p14="http://schemas.microsoft.com/office/powerpoint/2010/main" val="767145927"/>
      </p:ext>
    </p:extLst>
  </p:cSld>
  <p:clrMap bg1="lt1" tx1="dk1" bg2="lt2" tx2="dk2" accent1="accent1" accent2="accent2" accent3="accent3" accent4="accent4" accent5="accent5" accent6="accent6" hlink="hlink" folHlink="folHlink"/>
  <p:sldLayoutIdLst>
    <p:sldLayoutId id="2147483649" r:id="rId1"/>
    <p:sldLayoutId id="2147483660" r:id="rId2"/>
    <p:sldLayoutId id="2147483661" r:id="rId3"/>
    <p:sldLayoutId id="2147483662" r:id="rId4"/>
    <p:sldLayoutId id="2147483650" r:id="rId5"/>
    <p:sldLayoutId id="2147483671" r:id="rId6"/>
    <p:sldLayoutId id="2147483651" r:id="rId7"/>
    <p:sldLayoutId id="2147483663" r:id="rId8"/>
    <p:sldLayoutId id="2147483664" r:id="rId9"/>
    <p:sldLayoutId id="2147483665" r:id="rId10"/>
    <p:sldLayoutId id="2147483669" r:id="rId11"/>
    <p:sldLayoutId id="2147483670" r:id="rId12"/>
    <p:sldLayoutId id="2147483654" r:id="rId13"/>
    <p:sldLayoutId id="2147483655" r:id="rId14"/>
    <p:sldLayoutId id="2147483675" r:id="rId15"/>
    <p:sldLayoutId id="2147483672" r:id="rId16"/>
    <p:sldLayoutId id="2147483677" r:id="rId17"/>
    <p:sldLayoutId id="2147483668" r:id="rId18"/>
    <p:sldLayoutId id="2147483676" r:id="rId19"/>
    <p:sldLayoutId id="2147483674" r:id="rId20"/>
  </p:sldLayoutIdLst>
  <p:hf sldNum="0" hdr="0" ftr="0" dt="0"/>
  <p:txStyles>
    <p:titleStyle>
      <a:lvl1pPr algn="l" defTabSz="914400" rtl="0" eaLnBrk="1" latinLnBrk="0" hangingPunct="1">
        <a:lnSpc>
          <a:spcPct val="90000"/>
        </a:lnSpc>
        <a:spcBef>
          <a:spcPct val="0"/>
        </a:spcBef>
        <a:buNone/>
        <a:defRPr sz="4400" b="1" kern="1200">
          <a:solidFill>
            <a:schemeClr val="tx1"/>
          </a:solidFill>
          <a:latin typeface="Red Hat Display ExtraBold" panose="02010303040201060303" pitchFamily="2" charset="0"/>
          <a:ea typeface="Red Hat Display ExtraBold" panose="02010303040201060303" pitchFamily="2" charset="0"/>
          <a:cs typeface="Red Hat Display ExtraBold" panose="02010303040201060303" pitchFamily="2"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Red Hat Text" panose="02010303040201060303" pitchFamily="2" charset="0"/>
          <a:ea typeface="Red Hat Text" panose="02010303040201060303" pitchFamily="2" charset="0"/>
          <a:cs typeface="Red Hat Text" panose="02010303040201060303"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Red Hat Text Light" panose="02010303040201060303" pitchFamily="2" charset="0"/>
          <a:ea typeface="Red Hat Text Light" panose="02010303040201060303" pitchFamily="2" charset="0"/>
          <a:cs typeface="Red Hat Text Light" panose="02010303040201060303" pitchFamily="2"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Red Hat Text Light" panose="02010303040201060303" pitchFamily="2" charset="0"/>
          <a:ea typeface="Red Hat Text Light" panose="02010303040201060303" pitchFamily="2" charset="0"/>
          <a:cs typeface="Red Hat Text Light" panose="02010303040201060303" pitchFamily="2"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ed Hat Text Light" panose="02010303040201060303" pitchFamily="2" charset="0"/>
          <a:ea typeface="Red Hat Text Light" panose="02010303040201060303" pitchFamily="2" charset="0"/>
          <a:cs typeface="Red Hat Text Light" panose="02010303040201060303" pitchFamily="2"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Red Hat Text Light" panose="02010303040201060303" pitchFamily="2" charset="0"/>
          <a:ea typeface="Red Hat Text Light" panose="02010303040201060303" pitchFamily="2" charset="0"/>
          <a:cs typeface="Red Hat Text Light" panose="02010303040201060303" pitchFamily="2"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18.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2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3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5.xml"/></Relationships>
</file>

<file path=ppt/slides/_rels/slide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5.xml"/><Relationship Id="rId1" Type="http://schemas.openxmlformats.org/officeDocument/2006/relationships/slideLayout" Target="../slideLayouts/slideLayout8.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5.xml.rels><?xml version="1.0" encoding="UTF-8" standalone="yes"?>
<Relationships xmlns="http://schemas.openxmlformats.org/package/2006/relationships"><Relationship Id="rId3" Type="http://schemas.openxmlformats.org/officeDocument/2006/relationships/image" Target="../media/image6.svg"/><Relationship Id="rId2" Type="http://schemas.openxmlformats.org/officeDocument/2006/relationships/notesSlide" Target="../notesSlides/notesSlide27.xml"/><Relationship Id="rId1" Type="http://schemas.openxmlformats.org/officeDocument/2006/relationships/slideLayout" Target="../slideLayouts/slideLayout13.xml"/><Relationship Id="rId4" Type="http://schemas.openxmlformats.org/officeDocument/2006/relationships/image" Target="../media/image4.png"/></Relationships>
</file>

<file path=ppt/slides/_rels/slide46.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8.xml"/><Relationship Id="rId1" Type="http://schemas.openxmlformats.org/officeDocument/2006/relationships/slideLayout" Target="../slideLayouts/slideLayout13.xml"/><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74B2E8-E732-4C2A-28DF-BFF35EB20C58}"/>
              </a:ext>
            </a:extLst>
          </p:cNvPr>
          <p:cNvSpPr>
            <a:spLocks noGrp="1"/>
          </p:cNvSpPr>
          <p:nvPr>
            <p:ph type="ctrTitle"/>
          </p:nvPr>
        </p:nvSpPr>
        <p:spPr/>
        <p:txBody>
          <a:bodyPr/>
          <a:lstStyle/>
          <a:p>
            <a:r>
              <a:rPr lang="en-US" dirty="0"/>
              <a:t>Site Initiation Visit (SIV) Template</a:t>
            </a:r>
          </a:p>
        </p:txBody>
      </p:sp>
      <p:sp>
        <p:nvSpPr>
          <p:cNvPr id="3" name="Subtitle 2">
            <a:extLst>
              <a:ext uri="{FF2B5EF4-FFF2-40B4-BE49-F238E27FC236}">
                <a16:creationId xmlns:a16="http://schemas.microsoft.com/office/drawing/2014/main" id="{F41992A8-D3CF-6B45-F175-F23C84B957AA}"/>
              </a:ext>
            </a:extLst>
          </p:cNvPr>
          <p:cNvSpPr>
            <a:spLocks noGrp="1"/>
          </p:cNvSpPr>
          <p:nvPr>
            <p:ph type="subTitle" idx="1"/>
          </p:nvPr>
        </p:nvSpPr>
        <p:spPr/>
        <p:txBody>
          <a:bodyPr/>
          <a:lstStyle/>
          <a:p>
            <a:r>
              <a:rPr lang="en-US" dirty="0"/>
              <a:t>(Insert non-UW site name)</a:t>
            </a:r>
          </a:p>
          <a:p>
            <a:r>
              <a:rPr lang="en-US" dirty="0"/>
              <a:t>(Insert date of SIV)</a:t>
            </a:r>
          </a:p>
        </p:txBody>
      </p:sp>
      <p:pic>
        <p:nvPicPr>
          <p:cNvPr id="6" name="Picture 5" descr="Institute for Clinical and Translational Research logo in white text. ">
            <a:extLst>
              <a:ext uri="{FF2B5EF4-FFF2-40B4-BE49-F238E27FC236}">
                <a16:creationId xmlns:a16="http://schemas.microsoft.com/office/drawing/2014/main" id="{999ACFF7-2ED3-538F-79D5-4D8EE23C06D3}"/>
              </a:ext>
            </a:extLst>
          </p:cNvPr>
          <p:cNvPicPr>
            <a:picLocks noChangeAspect="1"/>
          </p:cNvPicPr>
          <p:nvPr/>
        </p:nvPicPr>
        <p:blipFill>
          <a:blip r:embed="rId3">
            <a:extLst>
              <a:ext uri="{28A0092B-C50C-407E-A947-70E740481C1C}">
                <a14:useLocalDpi xmlns:a14="http://schemas.microsoft.com/office/drawing/2010/main" val="0"/>
              </a:ext>
            </a:extLst>
          </a:blip>
          <a:srcRect r="44072"/>
          <a:stretch/>
        </p:blipFill>
        <p:spPr>
          <a:xfrm>
            <a:off x="922022" y="5822413"/>
            <a:ext cx="3476984" cy="885152"/>
          </a:xfrm>
          <a:prstGeom prst="rect">
            <a:avLst/>
          </a:prstGeom>
        </p:spPr>
      </p:pic>
    </p:spTree>
    <p:extLst>
      <p:ext uri="{BB962C8B-B14F-4D97-AF65-F5344CB8AC3E}">
        <p14:creationId xmlns:p14="http://schemas.microsoft.com/office/powerpoint/2010/main" val="34302080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EE5450F-EE5E-DED9-A137-C9BE68E5626E}"/>
              </a:ext>
            </a:extLst>
          </p:cNvPr>
          <p:cNvSpPr>
            <a:spLocks noGrp="1"/>
          </p:cNvSpPr>
          <p:nvPr>
            <p:ph type="title"/>
          </p:nvPr>
        </p:nvSpPr>
        <p:spPr>
          <a:xfrm>
            <a:off x="370860" y="1226363"/>
            <a:ext cx="4105447" cy="1325563"/>
          </a:xfrm>
        </p:spPr>
        <p:txBody>
          <a:bodyPr/>
          <a:lstStyle/>
          <a:p>
            <a:r>
              <a:rPr lang="en-US" dirty="0"/>
              <a:t>Agenda</a:t>
            </a:r>
          </a:p>
        </p:txBody>
      </p:sp>
      <p:sp>
        <p:nvSpPr>
          <p:cNvPr id="5" name="Text Placeholder 4">
            <a:extLst>
              <a:ext uri="{FF2B5EF4-FFF2-40B4-BE49-F238E27FC236}">
                <a16:creationId xmlns:a16="http://schemas.microsoft.com/office/drawing/2014/main" id="{AD2022DE-CC7A-CA1C-B7B3-21AE44F341FF}"/>
              </a:ext>
            </a:extLst>
          </p:cNvPr>
          <p:cNvSpPr>
            <a:spLocks noGrp="1"/>
          </p:cNvSpPr>
          <p:nvPr>
            <p:ph type="body" sz="quarter" idx="11"/>
          </p:nvPr>
        </p:nvSpPr>
        <p:spPr>
          <a:xfrm>
            <a:off x="5294313" y="1227138"/>
            <a:ext cx="6635750" cy="4960937"/>
          </a:xfrm>
        </p:spPr>
        <p:txBody>
          <a:bodyPr>
            <a:normAutofit/>
          </a:bodyPr>
          <a:lstStyle/>
          <a:p>
            <a:r>
              <a:rPr lang="en-US" dirty="0"/>
              <a:t>Welcome &amp; Introductions</a:t>
            </a:r>
          </a:p>
          <a:p>
            <a:r>
              <a:rPr lang="en-US" dirty="0"/>
              <a:t>Study Overview</a:t>
            </a:r>
          </a:p>
          <a:p>
            <a:r>
              <a:rPr lang="en-US" dirty="0"/>
              <a:t>Recruitment, Screening &amp; Enrollment</a:t>
            </a:r>
          </a:p>
          <a:p>
            <a:r>
              <a:rPr lang="en-US" dirty="0"/>
              <a:t>Study Conduct &amp; Visit Procedures</a:t>
            </a:r>
          </a:p>
          <a:p>
            <a:r>
              <a:rPr lang="en-US" dirty="0"/>
              <a:t>Drug/Device Information</a:t>
            </a:r>
          </a:p>
          <a:p>
            <a:r>
              <a:rPr lang="en-US" dirty="0"/>
              <a:t>Regulatory Requirements</a:t>
            </a:r>
          </a:p>
          <a:p>
            <a:r>
              <a:rPr lang="en-US" dirty="0"/>
              <a:t>Documentation</a:t>
            </a:r>
          </a:p>
          <a:p>
            <a:r>
              <a:rPr lang="en-US" dirty="0"/>
              <a:t>Questions</a:t>
            </a:r>
          </a:p>
        </p:txBody>
      </p:sp>
      <p:pic>
        <p:nvPicPr>
          <p:cNvPr id="8" name="Picture 7" descr="Institute for Clinical and Translational Research logo ">
            <a:extLst>
              <a:ext uri="{FF2B5EF4-FFF2-40B4-BE49-F238E27FC236}">
                <a16:creationId xmlns:a16="http://schemas.microsoft.com/office/drawing/2014/main" id="{6A410A21-43D5-B3F7-963F-F1A28A585974}"/>
              </a:ext>
            </a:extLst>
          </p:cNvPr>
          <p:cNvPicPr>
            <a:picLocks noChangeAspect="1"/>
          </p:cNvPicPr>
          <p:nvPr/>
        </p:nvPicPr>
        <p:blipFill>
          <a:blip r:embed="rId3" cstate="print">
            <a:extLst>
              <a:ext uri="{28A0092B-C50C-407E-A947-70E740481C1C}">
                <a14:useLocalDpi xmlns:a14="http://schemas.microsoft.com/office/drawing/2010/main" val="0"/>
              </a:ext>
            </a:extLst>
          </a:blip>
          <a:srcRect r="41786"/>
          <a:stretch/>
        </p:blipFill>
        <p:spPr>
          <a:xfrm>
            <a:off x="370860" y="5405101"/>
            <a:ext cx="3201282" cy="782974"/>
          </a:xfrm>
          <a:prstGeom prst="rect">
            <a:avLst/>
          </a:prstGeom>
        </p:spPr>
      </p:pic>
    </p:spTree>
    <p:extLst>
      <p:ext uri="{BB962C8B-B14F-4D97-AF65-F5344CB8AC3E}">
        <p14:creationId xmlns:p14="http://schemas.microsoft.com/office/powerpoint/2010/main" val="1902291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1FFCC1-662F-EC62-5A08-756CFD0B3977}"/>
              </a:ext>
            </a:extLst>
          </p:cNvPr>
          <p:cNvSpPr>
            <a:spLocks noGrp="1"/>
          </p:cNvSpPr>
          <p:nvPr>
            <p:ph type="title"/>
          </p:nvPr>
        </p:nvSpPr>
        <p:spPr/>
        <p:txBody>
          <a:bodyPr/>
          <a:lstStyle/>
          <a:p>
            <a:r>
              <a:rPr lang="en-US" dirty="0"/>
              <a:t>Welcome &amp; Introductions</a:t>
            </a:r>
          </a:p>
        </p:txBody>
      </p:sp>
      <p:pic>
        <p:nvPicPr>
          <p:cNvPr id="2" name="Picture 1" descr="Institute for Clinical and Translational Research logo in white text. ">
            <a:extLst>
              <a:ext uri="{FF2B5EF4-FFF2-40B4-BE49-F238E27FC236}">
                <a16:creationId xmlns:a16="http://schemas.microsoft.com/office/drawing/2014/main" id="{BD7C711B-B909-4FE1-A83D-C62C3A1C5AA8}"/>
              </a:ext>
            </a:extLst>
          </p:cNvPr>
          <p:cNvPicPr>
            <a:picLocks noChangeAspect="1"/>
          </p:cNvPicPr>
          <p:nvPr/>
        </p:nvPicPr>
        <p:blipFill>
          <a:blip r:embed="rId2">
            <a:extLst>
              <a:ext uri="{28A0092B-C50C-407E-A947-70E740481C1C}">
                <a14:useLocalDpi xmlns:a14="http://schemas.microsoft.com/office/drawing/2010/main" val="0"/>
              </a:ext>
            </a:extLst>
          </a:blip>
          <a:srcRect r="44072"/>
          <a:stretch/>
        </p:blipFill>
        <p:spPr>
          <a:xfrm>
            <a:off x="506386" y="5697722"/>
            <a:ext cx="3476984" cy="885152"/>
          </a:xfrm>
          <a:prstGeom prst="rect">
            <a:avLst/>
          </a:prstGeom>
        </p:spPr>
      </p:pic>
    </p:spTree>
    <p:extLst>
      <p:ext uri="{BB962C8B-B14F-4D97-AF65-F5344CB8AC3E}">
        <p14:creationId xmlns:p14="http://schemas.microsoft.com/office/powerpoint/2010/main" val="6625790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24CF00C-5DF6-06F4-56B1-AF00EC06A3D9}"/>
              </a:ext>
            </a:extLst>
          </p:cNvPr>
          <p:cNvSpPr>
            <a:spLocks noGrp="1"/>
          </p:cNvSpPr>
          <p:nvPr>
            <p:ph type="title"/>
          </p:nvPr>
        </p:nvSpPr>
        <p:spPr/>
        <p:txBody>
          <a:bodyPr/>
          <a:lstStyle/>
          <a:p>
            <a:r>
              <a:rPr lang="en-US" dirty="0"/>
              <a:t>Welcome &amp; Introductions</a:t>
            </a:r>
          </a:p>
        </p:txBody>
      </p:sp>
      <p:sp>
        <p:nvSpPr>
          <p:cNvPr id="5" name="Content Placeholder 4">
            <a:extLst>
              <a:ext uri="{FF2B5EF4-FFF2-40B4-BE49-F238E27FC236}">
                <a16:creationId xmlns:a16="http://schemas.microsoft.com/office/drawing/2014/main" id="{6050256F-1EC3-156B-75CE-248685F8F40E}"/>
              </a:ext>
            </a:extLst>
          </p:cNvPr>
          <p:cNvSpPr>
            <a:spLocks noGrp="1"/>
          </p:cNvSpPr>
          <p:nvPr>
            <p:ph idx="1"/>
          </p:nvPr>
        </p:nvSpPr>
        <p:spPr/>
        <p:txBody>
          <a:bodyPr/>
          <a:lstStyle/>
          <a:p>
            <a:r>
              <a:rPr lang="en-US" dirty="0"/>
              <a:t>Meeting purpose (review objectives of meeting)</a:t>
            </a:r>
          </a:p>
          <a:p>
            <a:r>
              <a:rPr lang="en-US" dirty="0"/>
              <a:t>Introductions (include role on the trial)</a:t>
            </a:r>
          </a:p>
        </p:txBody>
      </p:sp>
    </p:spTree>
    <p:extLst>
      <p:ext uri="{BB962C8B-B14F-4D97-AF65-F5344CB8AC3E}">
        <p14:creationId xmlns:p14="http://schemas.microsoft.com/office/powerpoint/2010/main" val="23976266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DBB737AE-D514-A260-3BB1-96CDF247E63A}"/>
              </a:ext>
            </a:extLst>
          </p:cNvPr>
          <p:cNvSpPr>
            <a:spLocks noGrp="1"/>
          </p:cNvSpPr>
          <p:nvPr>
            <p:ph type="title"/>
          </p:nvPr>
        </p:nvSpPr>
        <p:spPr/>
        <p:txBody>
          <a:bodyPr/>
          <a:lstStyle/>
          <a:p>
            <a:r>
              <a:rPr lang="en-US" dirty="0"/>
              <a:t>Study Overview</a:t>
            </a:r>
          </a:p>
        </p:txBody>
      </p:sp>
      <p:pic>
        <p:nvPicPr>
          <p:cNvPr id="2" name="Picture 1" descr="Institute for Clinical and Translational Research logo in white text. ">
            <a:extLst>
              <a:ext uri="{FF2B5EF4-FFF2-40B4-BE49-F238E27FC236}">
                <a16:creationId xmlns:a16="http://schemas.microsoft.com/office/drawing/2014/main" id="{69501339-54CF-6CE6-1979-7D22B22A860F}"/>
              </a:ext>
            </a:extLst>
          </p:cNvPr>
          <p:cNvPicPr>
            <a:picLocks noChangeAspect="1"/>
          </p:cNvPicPr>
          <p:nvPr/>
        </p:nvPicPr>
        <p:blipFill>
          <a:blip r:embed="rId3">
            <a:extLst>
              <a:ext uri="{28A0092B-C50C-407E-A947-70E740481C1C}">
                <a14:useLocalDpi xmlns:a14="http://schemas.microsoft.com/office/drawing/2010/main" val="0"/>
              </a:ext>
            </a:extLst>
          </a:blip>
          <a:srcRect r="44072"/>
          <a:stretch/>
        </p:blipFill>
        <p:spPr>
          <a:xfrm>
            <a:off x="492528" y="5711576"/>
            <a:ext cx="3476984" cy="885152"/>
          </a:xfrm>
          <a:prstGeom prst="rect">
            <a:avLst/>
          </a:prstGeom>
        </p:spPr>
      </p:pic>
    </p:spTree>
    <p:extLst>
      <p:ext uri="{BB962C8B-B14F-4D97-AF65-F5344CB8AC3E}">
        <p14:creationId xmlns:p14="http://schemas.microsoft.com/office/powerpoint/2010/main" val="23426963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FA9405-845F-05E3-BA18-609F04652C0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B52EA49-AA88-DFD6-C380-69FDDB217652}"/>
              </a:ext>
            </a:extLst>
          </p:cNvPr>
          <p:cNvSpPr>
            <a:spLocks noGrp="1"/>
          </p:cNvSpPr>
          <p:nvPr>
            <p:ph type="title"/>
          </p:nvPr>
        </p:nvSpPr>
        <p:spPr/>
        <p:txBody>
          <a:bodyPr/>
          <a:lstStyle/>
          <a:p>
            <a:r>
              <a:rPr lang="en-US" dirty="0"/>
              <a:t>Study Overview</a:t>
            </a:r>
          </a:p>
        </p:txBody>
      </p:sp>
      <p:sp>
        <p:nvSpPr>
          <p:cNvPr id="5" name="Content Placeholder 4">
            <a:extLst>
              <a:ext uri="{FF2B5EF4-FFF2-40B4-BE49-F238E27FC236}">
                <a16:creationId xmlns:a16="http://schemas.microsoft.com/office/drawing/2014/main" id="{32C73353-2719-E1D2-B61D-3E8525B299E1}"/>
              </a:ext>
            </a:extLst>
          </p:cNvPr>
          <p:cNvSpPr>
            <a:spLocks noGrp="1"/>
          </p:cNvSpPr>
          <p:nvPr>
            <p:ph idx="1"/>
          </p:nvPr>
        </p:nvSpPr>
        <p:spPr/>
        <p:txBody>
          <a:bodyPr/>
          <a:lstStyle/>
          <a:p>
            <a:r>
              <a:rPr lang="en-US" b="1" dirty="0"/>
              <a:t>Summary:</a:t>
            </a:r>
          </a:p>
          <a:p>
            <a:r>
              <a:rPr lang="en-US" b="1" dirty="0"/>
              <a:t>Sites: </a:t>
            </a:r>
            <a:r>
              <a:rPr lang="en-US" dirty="0"/>
              <a:t>(list out all sites)</a:t>
            </a:r>
          </a:p>
          <a:p>
            <a:r>
              <a:rPr lang="en-US" b="1" dirty="0"/>
              <a:t>Study population:</a:t>
            </a:r>
          </a:p>
          <a:p>
            <a:r>
              <a:rPr lang="en-US" b="1" dirty="0"/>
              <a:t>Duration/Study timeline:</a:t>
            </a:r>
          </a:p>
          <a:p>
            <a:r>
              <a:rPr lang="en-US" b="1" dirty="0"/>
              <a:t>Study status:</a:t>
            </a:r>
          </a:p>
          <a:p>
            <a:r>
              <a:rPr lang="en-US" b="1" dirty="0"/>
              <a:t>FDA status: </a:t>
            </a:r>
            <a:r>
              <a:rPr lang="en-US" dirty="0"/>
              <a:t>(if applicable)</a:t>
            </a:r>
          </a:p>
          <a:p>
            <a:r>
              <a:rPr lang="en-US" b="1" dirty="0"/>
              <a:t>Funding:</a:t>
            </a:r>
          </a:p>
        </p:txBody>
      </p:sp>
    </p:spTree>
    <p:extLst>
      <p:ext uri="{BB962C8B-B14F-4D97-AF65-F5344CB8AC3E}">
        <p14:creationId xmlns:p14="http://schemas.microsoft.com/office/powerpoint/2010/main" val="8250373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1C0C5D-02F9-370E-8BB9-A27E42493CCA}"/>
              </a:ext>
            </a:extLst>
          </p:cNvPr>
          <p:cNvSpPr>
            <a:spLocks noGrp="1"/>
          </p:cNvSpPr>
          <p:nvPr>
            <p:ph type="title"/>
          </p:nvPr>
        </p:nvSpPr>
        <p:spPr/>
        <p:txBody>
          <a:bodyPr/>
          <a:lstStyle/>
          <a:p>
            <a:r>
              <a:rPr lang="en-US" dirty="0"/>
              <a:t>Study Organizational Structure </a:t>
            </a:r>
          </a:p>
        </p:txBody>
      </p:sp>
      <p:sp>
        <p:nvSpPr>
          <p:cNvPr id="3" name="Content Placeholder 2">
            <a:extLst>
              <a:ext uri="{FF2B5EF4-FFF2-40B4-BE49-F238E27FC236}">
                <a16:creationId xmlns:a16="http://schemas.microsoft.com/office/drawing/2014/main" id="{028FE4CC-74FB-A59F-9A5F-116CD92C25FC}"/>
              </a:ext>
            </a:extLst>
          </p:cNvPr>
          <p:cNvSpPr>
            <a:spLocks noGrp="1"/>
          </p:cNvSpPr>
          <p:nvPr>
            <p:ph idx="1"/>
          </p:nvPr>
        </p:nvSpPr>
        <p:spPr/>
        <p:txBody>
          <a:bodyPr/>
          <a:lstStyle/>
          <a:p>
            <a:r>
              <a:rPr lang="en-US" dirty="0"/>
              <a:t>Insert study schematic and describe trial structure</a:t>
            </a:r>
          </a:p>
          <a:p>
            <a:pPr lvl="1"/>
            <a:r>
              <a:rPr lang="en-US" dirty="0"/>
              <a:t>Note: The study schematics describe the organizational structure of the trial and can help provide a visual to describe the roles of all participating entities, including relying sites, coordinating centers, monitoring committees, laboratories, and other supporting groups involved in study conduct and oversight.</a:t>
            </a:r>
          </a:p>
        </p:txBody>
      </p:sp>
    </p:spTree>
    <p:extLst>
      <p:ext uri="{BB962C8B-B14F-4D97-AF65-F5344CB8AC3E}">
        <p14:creationId xmlns:p14="http://schemas.microsoft.com/office/powerpoint/2010/main" val="8085859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200FC-1631-9CD3-366A-ED2BC89E8C6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422F0D6-4987-6ADD-82FA-788BF40F5051}"/>
              </a:ext>
            </a:extLst>
          </p:cNvPr>
          <p:cNvSpPr>
            <a:spLocks noGrp="1"/>
          </p:cNvSpPr>
          <p:nvPr>
            <p:ph type="title"/>
          </p:nvPr>
        </p:nvSpPr>
        <p:spPr/>
        <p:txBody>
          <a:bodyPr/>
          <a:lstStyle/>
          <a:p>
            <a:r>
              <a:rPr lang="en-US" dirty="0"/>
              <a:t>Study Team Overview</a:t>
            </a:r>
          </a:p>
        </p:txBody>
      </p:sp>
      <p:sp>
        <p:nvSpPr>
          <p:cNvPr id="5" name="Content Placeholder 4">
            <a:extLst>
              <a:ext uri="{FF2B5EF4-FFF2-40B4-BE49-F238E27FC236}">
                <a16:creationId xmlns:a16="http://schemas.microsoft.com/office/drawing/2014/main" id="{B28BC92B-63CB-37CB-21EE-C188D079F77C}"/>
              </a:ext>
            </a:extLst>
          </p:cNvPr>
          <p:cNvSpPr>
            <a:spLocks noGrp="1"/>
          </p:cNvSpPr>
          <p:nvPr>
            <p:ph idx="1"/>
          </p:nvPr>
        </p:nvSpPr>
        <p:spPr/>
        <p:txBody>
          <a:bodyPr/>
          <a:lstStyle/>
          <a:p>
            <a:r>
              <a:rPr lang="en-US" dirty="0"/>
              <a:t>List out the UW team members and any other team members the sites will interact with </a:t>
            </a:r>
          </a:p>
          <a:p>
            <a:pPr lvl="1"/>
            <a:r>
              <a:rPr lang="en-US" dirty="0"/>
              <a:t>Note: You may want to include image, position on study, contact information, etc. for each team member. </a:t>
            </a:r>
          </a:p>
        </p:txBody>
      </p:sp>
    </p:spTree>
    <p:extLst>
      <p:ext uri="{BB962C8B-B14F-4D97-AF65-F5344CB8AC3E}">
        <p14:creationId xmlns:p14="http://schemas.microsoft.com/office/powerpoint/2010/main" val="6187426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364861-6B0D-458B-CC75-85DD16D7C89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50769C3E-646E-9605-F889-BC3880F48EE3}"/>
              </a:ext>
            </a:extLst>
          </p:cNvPr>
          <p:cNvSpPr>
            <a:spLocks noGrp="1"/>
          </p:cNvSpPr>
          <p:nvPr>
            <p:ph type="title"/>
          </p:nvPr>
        </p:nvSpPr>
        <p:spPr/>
        <p:txBody>
          <a:bodyPr/>
          <a:lstStyle/>
          <a:p>
            <a:r>
              <a:rPr lang="en-US" dirty="0"/>
              <a:t>Investigator Responsibilities</a:t>
            </a:r>
          </a:p>
        </p:txBody>
      </p:sp>
      <p:sp>
        <p:nvSpPr>
          <p:cNvPr id="5" name="Content Placeholder 4">
            <a:extLst>
              <a:ext uri="{FF2B5EF4-FFF2-40B4-BE49-F238E27FC236}">
                <a16:creationId xmlns:a16="http://schemas.microsoft.com/office/drawing/2014/main" id="{A13DE722-B7FB-8107-B31B-7EB9C4A0C540}"/>
              </a:ext>
            </a:extLst>
          </p:cNvPr>
          <p:cNvSpPr>
            <a:spLocks noGrp="1"/>
          </p:cNvSpPr>
          <p:nvPr>
            <p:ph idx="1"/>
          </p:nvPr>
        </p:nvSpPr>
        <p:spPr/>
        <p:txBody>
          <a:bodyPr/>
          <a:lstStyle/>
          <a:p>
            <a:r>
              <a:rPr lang="en-US" dirty="0"/>
              <a:t>Outline role and responsibilities specifically for this trial</a:t>
            </a:r>
          </a:p>
        </p:txBody>
      </p:sp>
    </p:spTree>
    <p:extLst>
      <p:ext uri="{BB962C8B-B14F-4D97-AF65-F5344CB8AC3E}">
        <p14:creationId xmlns:p14="http://schemas.microsoft.com/office/powerpoint/2010/main" val="115698957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B92CF-84D2-1FE5-6614-5A97E4DB769A}"/>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230333D-A381-E529-213A-5606DAD6520D}"/>
              </a:ext>
            </a:extLst>
          </p:cNvPr>
          <p:cNvSpPr>
            <a:spLocks noGrp="1"/>
          </p:cNvSpPr>
          <p:nvPr>
            <p:ph type="title"/>
          </p:nvPr>
        </p:nvSpPr>
        <p:spPr/>
        <p:txBody>
          <a:bodyPr/>
          <a:lstStyle/>
          <a:p>
            <a:r>
              <a:rPr lang="en-US" dirty="0"/>
              <a:t>Background</a:t>
            </a:r>
          </a:p>
        </p:txBody>
      </p:sp>
      <p:sp>
        <p:nvSpPr>
          <p:cNvPr id="5" name="Content Placeholder 4">
            <a:extLst>
              <a:ext uri="{FF2B5EF4-FFF2-40B4-BE49-F238E27FC236}">
                <a16:creationId xmlns:a16="http://schemas.microsoft.com/office/drawing/2014/main" id="{289662B2-040C-0E4A-01E2-A49A182EF546}"/>
              </a:ext>
            </a:extLst>
          </p:cNvPr>
          <p:cNvSpPr>
            <a:spLocks noGrp="1"/>
          </p:cNvSpPr>
          <p:nvPr>
            <p:ph idx="1"/>
          </p:nvPr>
        </p:nvSpPr>
        <p:spPr>
          <a:xfrm>
            <a:off x="838200" y="1837657"/>
            <a:ext cx="10515600" cy="4351338"/>
          </a:xfrm>
        </p:spPr>
        <p:txBody>
          <a:bodyPr/>
          <a:lstStyle/>
          <a:p>
            <a:r>
              <a:rPr lang="en-US" dirty="0"/>
              <a:t>Outline relevant background on condition and/or intervention (why study is being conducted and prior research) </a:t>
            </a:r>
          </a:p>
        </p:txBody>
      </p:sp>
    </p:spTree>
    <p:extLst>
      <p:ext uri="{BB962C8B-B14F-4D97-AF65-F5344CB8AC3E}">
        <p14:creationId xmlns:p14="http://schemas.microsoft.com/office/powerpoint/2010/main" val="37448477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234D8F-AEAA-21A0-7205-BEF30696760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B4AA62E-DA12-BBB8-0443-CD115CCA4A16}"/>
              </a:ext>
            </a:extLst>
          </p:cNvPr>
          <p:cNvSpPr>
            <a:spLocks noGrp="1"/>
          </p:cNvSpPr>
          <p:nvPr>
            <p:ph type="title"/>
          </p:nvPr>
        </p:nvSpPr>
        <p:spPr/>
        <p:txBody>
          <a:bodyPr/>
          <a:lstStyle/>
          <a:p>
            <a:r>
              <a:rPr lang="en-US" dirty="0"/>
              <a:t>Objectives &amp; Endpoints		</a:t>
            </a:r>
          </a:p>
        </p:txBody>
      </p:sp>
      <p:graphicFrame>
        <p:nvGraphicFramePr>
          <p:cNvPr id="2" name="Content Placeholder 1">
            <a:extLst>
              <a:ext uri="{FF2B5EF4-FFF2-40B4-BE49-F238E27FC236}">
                <a16:creationId xmlns:a16="http://schemas.microsoft.com/office/drawing/2014/main" id="{BD388654-D0EA-0624-C14F-C74F607D8388}"/>
              </a:ext>
            </a:extLst>
          </p:cNvPr>
          <p:cNvGraphicFramePr>
            <a:graphicFrameLocks noGrp="1"/>
          </p:cNvGraphicFramePr>
          <p:nvPr>
            <p:ph idx="1"/>
            <p:extLst>
              <p:ext uri="{D42A27DB-BD31-4B8C-83A1-F6EECF244321}">
                <p14:modId xmlns:p14="http://schemas.microsoft.com/office/powerpoint/2010/main" val="2055625731"/>
              </p:ext>
            </p:extLst>
          </p:nvPr>
        </p:nvGraphicFramePr>
        <p:xfrm>
          <a:off x="838199" y="1825625"/>
          <a:ext cx="10381736" cy="3076684"/>
        </p:xfrm>
        <a:graphic>
          <a:graphicData uri="http://schemas.openxmlformats.org/drawingml/2006/table">
            <a:tbl>
              <a:tblPr firstRow="1" bandRow="1">
                <a:tableStyleId>{5C22544A-7EE6-4342-B048-85BDC9FD1C3A}</a:tableStyleId>
              </a:tblPr>
              <a:tblGrid>
                <a:gridCol w="5228969">
                  <a:extLst>
                    <a:ext uri="{9D8B030D-6E8A-4147-A177-3AD203B41FA5}">
                      <a16:colId xmlns:a16="http://schemas.microsoft.com/office/drawing/2014/main" val="3814916109"/>
                    </a:ext>
                  </a:extLst>
                </a:gridCol>
                <a:gridCol w="5152767">
                  <a:extLst>
                    <a:ext uri="{9D8B030D-6E8A-4147-A177-3AD203B41FA5}">
                      <a16:colId xmlns:a16="http://schemas.microsoft.com/office/drawing/2014/main" val="1094385923"/>
                    </a:ext>
                  </a:extLst>
                </a:gridCol>
              </a:tblGrid>
              <a:tr h="682797">
                <a:tc>
                  <a:txBody>
                    <a:bodyPr/>
                    <a:lstStyle/>
                    <a:p>
                      <a:pPr algn="ctr"/>
                      <a:r>
                        <a:rPr lang="en-US" sz="2000" dirty="0"/>
                        <a:t>Primary Objectives</a:t>
                      </a:r>
                    </a:p>
                  </a:txBody>
                  <a:tcPr anchor="ctr"/>
                </a:tc>
                <a:tc>
                  <a:txBody>
                    <a:bodyPr/>
                    <a:lstStyle/>
                    <a:p>
                      <a:pPr algn="ctr"/>
                      <a:r>
                        <a:rPr lang="en-US" sz="2000" dirty="0"/>
                        <a:t>Primary Endpoints</a:t>
                      </a:r>
                    </a:p>
                  </a:txBody>
                  <a:tcPr anchor="ctr"/>
                </a:tc>
                <a:extLst>
                  <a:ext uri="{0D108BD9-81ED-4DB2-BD59-A6C34878D82A}">
                    <a16:rowId xmlns:a16="http://schemas.microsoft.com/office/drawing/2014/main" val="563031419"/>
                  </a:ext>
                </a:extLst>
              </a:tr>
              <a:tr h="2393887">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633658177"/>
                  </a:ext>
                </a:extLst>
              </a:tr>
            </a:tbl>
          </a:graphicData>
        </a:graphic>
      </p:graphicFrame>
    </p:spTree>
    <p:extLst>
      <p:ext uri="{BB962C8B-B14F-4D97-AF65-F5344CB8AC3E}">
        <p14:creationId xmlns:p14="http://schemas.microsoft.com/office/powerpoint/2010/main" val="34322702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A9C769-E673-32EB-9EBD-74CEBB803C29}"/>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6AF2892-4541-5790-2D88-3C70AAA0E80E}"/>
              </a:ext>
            </a:extLst>
          </p:cNvPr>
          <p:cNvSpPr>
            <a:spLocks noGrp="1"/>
          </p:cNvSpPr>
          <p:nvPr>
            <p:ph type="title"/>
          </p:nvPr>
        </p:nvSpPr>
        <p:spPr/>
        <p:txBody>
          <a:bodyPr/>
          <a:lstStyle/>
          <a:p>
            <a:r>
              <a:rPr lang="en-US" dirty="0"/>
              <a:t>Objectives &amp; Endpoints		</a:t>
            </a:r>
          </a:p>
        </p:txBody>
      </p:sp>
      <p:graphicFrame>
        <p:nvGraphicFramePr>
          <p:cNvPr id="2" name="Content Placeholder 1">
            <a:extLst>
              <a:ext uri="{FF2B5EF4-FFF2-40B4-BE49-F238E27FC236}">
                <a16:creationId xmlns:a16="http://schemas.microsoft.com/office/drawing/2014/main" id="{920AB7C9-97D1-9299-E4E2-F6A2803EACB6}"/>
              </a:ext>
            </a:extLst>
          </p:cNvPr>
          <p:cNvGraphicFramePr>
            <a:graphicFrameLocks noGrp="1"/>
          </p:cNvGraphicFramePr>
          <p:nvPr>
            <p:ph idx="1"/>
            <p:extLst>
              <p:ext uri="{D42A27DB-BD31-4B8C-83A1-F6EECF244321}">
                <p14:modId xmlns:p14="http://schemas.microsoft.com/office/powerpoint/2010/main" val="1182106549"/>
              </p:ext>
            </p:extLst>
          </p:nvPr>
        </p:nvGraphicFramePr>
        <p:xfrm>
          <a:off x="838199" y="1825625"/>
          <a:ext cx="10381736" cy="3076684"/>
        </p:xfrm>
        <a:graphic>
          <a:graphicData uri="http://schemas.openxmlformats.org/drawingml/2006/table">
            <a:tbl>
              <a:tblPr firstRow="1" bandRow="1">
                <a:tableStyleId>{5C22544A-7EE6-4342-B048-85BDC9FD1C3A}</a:tableStyleId>
              </a:tblPr>
              <a:tblGrid>
                <a:gridCol w="5228969">
                  <a:extLst>
                    <a:ext uri="{9D8B030D-6E8A-4147-A177-3AD203B41FA5}">
                      <a16:colId xmlns:a16="http://schemas.microsoft.com/office/drawing/2014/main" val="3814916109"/>
                    </a:ext>
                  </a:extLst>
                </a:gridCol>
                <a:gridCol w="5152767">
                  <a:extLst>
                    <a:ext uri="{9D8B030D-6E8A-4147-A177-3AD203B41FA5}">
                      <a16:colId xmlns:a16="http://schemas.microsoft.com/office/drawing/2014/main" val="1094385923"/>
                    </a:ext>
                  </a:extLst>
                </a:gridCol>
              </a:tblGrid>
              <a:tr h="682797">
                <a:tc>
                  <a:txBody>
                    <a:bodyPr/>
                    <a:lstStyle/>
                    <a:p>
                      <a:pPr algn="ctr"/>
                      <a:r>
                        <a:rPr lang="en-US" sz="2000" dirty="0"/>
                        <a:t>Secondary Objectives</a:t>
                      </a:r>
                    </a:p>
                  </a:txBody>
                  <a:tcPr anchor="ctr"/>
                </a:tc>
                <a:tc>
                  <a:txBody>
                    <a:bodyPr/>
                    <a:lstStyle/>
                    <a:p>
                      <a:pPr algn="ctr"/>
                      <a:r>
                        <a:rPr lang="en-US" sz="2000" dirty="0"/>
                        <a:t>Secondary Endpoints</a:t>
                      </a:r>
                    </a:p>
                  </a:txBody>
                  <a:tcPr anchor="ctr"/>
                </a:tc>
                <a:extLst>
                  <a:ext uri="{0D108BD9-81ED-4DB2-BD59-A6C34878D82A}">
                    <a16:rowId xmlns:a16="http://schemas.microsoft.com/office/drawing/2014/main" val="563031419"/>
                  </a:ext>
                </a:extLst>
              </a:tr>
              <a:tr h="2393887">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633658177"/>
                  </a:ext>
                </a:extLst>
              </a:tr>
            </a:tbl>
          </a:graphicData>
        </a:graphic>
      </p:graphicFrame>
    </p:spTree>
    <p:extLst>
      <p:ext uri="{BB962C8B-B14F-4D97-AF65-F5344CB8AC3E}">
        <p14:creationId xmlns:p14="http://schemas.microsoft.com/office/powerpoint/2010/main" val="26557116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5AF4A8-BE9D-D5AF-F582-469963F83F81}"/>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D620B60-D002-7D0F-FF95-60C07D92143B}"/>
              </a:ext>
            </a:extLst>
          </p:cNvPr>
          <p:cNvSpPr>
            <a:spLocks noGrp="1"/>
          </p:cNvSpPr>
          <p:nvPr>
            <p:ph type="title"/>
          </p:nvPr>
        </p:nvSpPr>
        <p:spPr/>
        <p:txBody>
          <a:bodyPr/>
          <a:lstStyle/>
          <a:p>
            <a:r>
              <a:rPr lang="en-US" dirty="0"/>
              <a:t>Inclusion &amp; Exclusion Criteria</a:t>
            </a:r>
          </a:p>
        </p:txBody>
      </p:sp>
      <p:sp>
        <p:nvSpPr>
          <p:cNvPr id="5" name="Content Placeholder 4">
            <a:extLst>
              <a:ext uri="{FF2B5EF4-FFF2-40B4-BE49-F238E27FC236}">
                <a16:creationId xmlns:a16="http://schemas.microsoft.com/office/drawing/2014/main" id="{70EEEEBB-D988-5EB6-7894-43FB842BCACB}"/>
              </a:ext>
            </a:extLst>
          </p:cNvPr>
          <p:cNvSpPr>
            <a:spLocks noGrp="1"/>
          </p:cNvSpPr>
          <p:nvPr>
            <p:ph idx="1"/>
          </p:nvPr>
        </p:nvSpPr>
        <p:spPr/>
        <p:txBody>
          <a:bodyPr/>
          <a:lstStyle/>
          <a:p>
            <a:r>
              <a:rPr lang="en-US" dirty="0"/>
              <a:t>List main inclusion and exclusion criteria</a:t>
            </a:r>
          </a:p>
          <a:p>
            <a:pPr lvl="1"/>
            <a:r>
              <a:rPr lang="en-US" dirty="0"/>
              <a:t>Note: For trials with complex inclusion/exclusion criteria, consider running through one or two scenarios.</a:t>
            </a:r>
          </a:p>
        </p:txBody>
      </p:sp>
    </p:spTree>
    <p:extLst>
      <p:ext uri="{BB962C8B-B14F-4D97-AF65-F5344CB8AC3E}">
        <p14:creationId xmlns:p14="http://schemas.microsoft.com/office/powerpoint/2010/main" val="346603439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50BE87E5-C2DC-6EC5-1192-11AECB003AE8}"/>
              </a:ext>
            </a:extLst>
          </p:cNvPr>
          <p:cNvSpPr>
            <a:spLocks noGrp="1"/>
          </p:cNvSpPr>
          <p:nvPr>
            <p:ph type="title"/>
          </p:nvPr>
        </p:nvSpPr>
        <p:spPr/>
        <p:txBody>
          <a:bodyPr/>
          <a:lstStyle/>
          <a:p>
            <a:r>
              <a:rPr lang="en-US" dirty="0"/>
              <a:t>Recruitment, </a:t>
            </a:r>
            <a:br>
              <a:rPr lang="en-US" dirty="0"/>
            </a:br>
            <a:r>
              <a:rPr lang="en-US" dirty="0"/>
              <a:t>Screening &amp; Enrollment</a:t>
            </a:r>
          </a:p>
        </p:txBody>
      </p:sp>
      <p:pic>
        <p:nvPicPr>
          <p:cNvPr id="2" name="Picture 1" descr="Institute for Clinical and Translational Research logo in white text. ">
            <a:extLst>
              <a:ext uri="{FF2B5EF4-FFF2-40B4-BE49-F238E27FC236}">
                <a16:creationId xmlns:a16="http://schemas.microsoft.com/office/drawing/2014/main" id="{1949597D-697E-A793-131F-C80917C9EFF9}"/>
              </a:ext>
            </a:extLst>
          </p:cNvPr>
          <p:cNvPicPr>
            <a:picLocks noChangeAspect="1"/>
          </p:cNvPicPr>
          <p:nvPr/>
        </p:nvPicPr>
        <p:blipFill>
          <a:blip r:embed="rId2">
            <a:extLst>
              <a:ext uri="{28A0092B-C50C-407E-A947-70E740481C1C}">
                <a14:useLocalDpi xmlns:a14="http://schemas.microsoft.com/office/drawing/2010/main" val="0"/>
              </a:ext>
            </a:extLst>
          </a:blip>
          <a:srcRect r="44072"/>
          <a:stretch/>
        </p:blipFill>
        <p:spPr>
          <a:xfrm>
            <a:off x="492531" y="5766995"/>
            <a:ext cx="3476984" cy="885152"/>
          </a:xfrm>
          <a:prstGeom prst="rect">
            <a:avLst/>
          </a:prstGeom>
        </p:spPr>
      </p:pic>
    </p:spTree>
    <p:extLst>
      <p:ext uri="{BB962C8B-B14F-4D97-AF65-F5344CB8AC3E}">
        <p14:creationId xmlns:p14="http://schemas.microsoft.com/office/powerpoint/2010/main" val="377046007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0D2D9-56C1-3589-89BB-9B3FF7E19955}"/>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F494BBF5-EED3-0557-E39F-667EA76BA96D}"/>
              </a:ext>
            </a:extLst>
          </p:cNvPr>
          <p:cNvSpPr>
            <a:spLocks noGrp="1"/>
          </p:cNvSpPr>
          <p:nvPr>
            <p:ph type="title"/>
          </p:nvPr>
        </p:nvSpPr>
        <p:spPr/>
        <p:txBody>
          <a:bodyPr/>
          <a:lstStyle/>
          <a:p>
            <a:r>
              <a:rPr lang="en-US" dirty="0"/>
              <a:t>Recruitment Strategies</a:t>
            </a:r>
          </a:p>
        </p:txBody>
      </p:sp>
      <p:sp>
        <p:nvSpPr>
          <p:cNvPr id="5" name="Content Placeholder 4">
            <a:extLst>
              <a:ext uri="{FF2B5EF4-FFF2-40B4-BE49-F238E27FC236}">
                <a16:creationId xmlns:a16="http://schemas.microsoft.com/office/drawing/2014/main" id="{CAFF12F3-B021-4CCC-2828-2A96DC06FA57}"/>
              </a:ext>
            </a:extLst>
          </p:cNvPr>
          <p:cNvSpPr>
            <a:spLocks noGrp="1"/>
          </p:cNvSpPr>
          <p:nvPr>
            <p:ph idx="1"/>
          </p:nvPr>
        </p:nvSpPr>
        <p:spPr/>
        <p:txBody>
          <a:bodyPr/>
          <a:lstStyle/>
          <a:p>
            <a:r>
              <a:rPr lang="en-US" dirty="0"/>
              <a:t>List approved recruitment methods</a:t>
            </a:r>
          </a:p>
          <a:p>
            <a:r>
              <a:rPr lang="en-US" dirty="0"/>
              <a:t>List approved participant-facing materials</a:t>
            </a:r>
          </a:p>
        </p:txBody>
      </p:sp>
    </p:spTree>
    <p:extLst>
      <p:ext uri="{BB962C8B-B14F-4D97-AF65-F5344CB8AC3E}">
        <p14:creationId xmlns:p14="http://schemas.microsoft.com/office/powerpoint/2010/main" val="36351785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FD146-24A6-3A8B-F90D-F9B50A4BED7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2A07AD0-A8CF-FC4D-4B24-103D5D4CFB83}"/>
              </a:ext>
            </a:extLst>
          </p:cNvPr>
          <p:cNvSpPr>
            <a:spLocks noGrp="1"/>
          </p:cNvSpPr>
          <p:nvPr>
            <p:ph type="title"/>
          </p:nvPr>
        </p:nvSpPr>
        <p:spPr/>
        <p:txBody>
          <a:bodyPr/>
          <a:lstStyle/>
          <a:p>
            <a:r>
              <a:rPr lang="en-US" dirty="0"/>
              <a:t>Screening &amp; Eligibility Confirmation</a:t>
            </a:r>
          </a:p>
        </p:txBody>
      </p:sp>
      <p:sp>
        <p:nvSpPr>
          <p:cNvPr id="5" name="Content Placeholder 4">
            <a:extLst>
              <a:ext uri="{FF2B5EF4-FFF2-40B4-BE49-F238E27FC236}">
                <a16:creationId xmlns:a16="http://schemas.microsoft.com/office/drawing/2014/main" id="{C044BDFB-268A-B2E6-41EF-955525914B9B}"/>
              </a:ext>
            </a:extLst>
          </p:cNvPr>
          <p:cNvSpPr>
            <a:spLocks noGrp="1"/>
          </p:cNvSpPr>
          <p:nvPr>
            <p:ph idx="1"/>
          </p:nvPr>
        </p:nvSpPr>
        <p:spPr/>
        <p:txBody>
          <a:bodyPr>
            <a:normAutofit/>
          </a:bodyPr>
          <a:lstStyle/>
          <a:p>
            <a:r>
              <a:rPr lang="en-US" dirty="0"/>
              <a:t>Outline the following items, if applicable:</a:t>
            </a:r>
          </a:p>
          <a:p>
            <a:pPr lvl="1"/>
            <a:r>
              <a:rPr lang="en-US" dirty="0"/>
              <a:t>Pre-screening procedure </a:t>
            </a:r>
          </a:p>
          <a:p>
            <a:pPr lvl="1"/>
            <a:r>
              <a:rPr lang="en-US" dirty="0"/>
              <a:t>Walk through screening process or checklist</a:t>
            </a:r>
          </a:p>
          <a:p>
            <a:pPr lvl="1"/>
            <a:r>
              <a:rPr lang="en-US" dirty="0"/>
              <a:t>Common reasons for screen failure</a:t>
            </a:r>
          </a:p>
          <a:p>
            <a:pPr lvl="1"/>
            <a:r>
              <a:rPr lang="en-US" dirty="0"/>
              <a:t>Eligibility verification process</a:t>
            </a:r>
          </a:p>
          <a:p>
            <a:pPr lvl="1"/>
            <a:r>
              <a:rPr lang="en-US" dirty="0"/>
              <a:t>Re-screening process policy for previously ineligible patients</a:t>
            </a:r>
          </a:p>
          <a:p>
            <a:pPr lvl="1"/>
            <a:r>
              <a:rPr lang="en-US" dirty="0"/>
              <a:t>Special scenarios (e.g., dual enrollment, competing trials, mid-study changes in eligibility, etc.)</a:t>
            </a:r>
          </a:p>
          <a:p>
            <a:pPr lvl="1"/>
            <a:r>
              <a:rPr lang="en-US" dirty="0"/>
              <a:t>Concomitant drugs</a:t>
            </a:r>
          </a:p>
          <a:p>
            <a:pPr lvl="1"/>
            <a:r>
              <a:rPr lang="en-US" dirty="0"/>
              <a:t>Screening documentation</a:t>
            </a:r>
          </a:p>
        </p:txBody>
      </p:sp>
    </p:spTree>
    <p:extLst>
      <p:ext uri="{BB962C8B-B14F-4D97-AF65-F5344CB8AC3E}">
        <p14:creationId xmlns:p14="http://schemas.microsoft.com/office/powerpoint/2010/main" val="41560868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5EE6F7-4ED8-D8EB-B270-113BA495441F}"/>
              </a:ext>
            </a:extLst>
          </p:cNvPr>
          <p:cNvSpPr>
            <a:spLocks noGrp="1"/>
          </p:cNvSpPr>
          <p:nvPr>
            <p:ph type="title"/>
          </p:nvPr>
        </p:nvSpPr>
        <p:spPr/>
        <p:txBody>
          <a:bodyPr/>
          <a:lstStyle/>
          <a:p>
            <a:r>
              <a:rPr lang="en-US" dirty="0"/>
              <a:t>Informed Consent Process</a:t>
            </a:r>
          </a:p>
        </p:txBody>
      </p:sp>
      <p:sp>
        <p:nvSpPr>
          <p:cNvPr id="3" name="Content Placeholder 2">
            <a:extLst>
              <a:ext uri="{FF2B5EF4-FFF2-40B4-BE49-F238E27FC236}">
                <a16:creationId xmlns:a16="http://schemas.microsoft.com/office/drawing/2014/main" id="{1B898647-6D19-F25C-226C-64B2D4AE60B8}"/>
              </a:ext>
            </a:extLst>
          </p:cNvPr>
          <p:cNvSpPr>
            <a:spLocks noGrp="1"/>
          </p:cNvSpPr>
          <p:nvPr>
            <p:ph idx="1"/>
          </p:nvPr>
        </p:nvSpPr>
        <p:spPr/>
        <p:txBody>
          <a:bodyPr>
            <a:normAutofit/>
          </a:bodyPr>
          <a:lstStyle/>
          <a:p>
            <a:r>
              <a:rPr lang="en-US" dirty="0"/>
              <a:t>Outline the following items, if applicable:</a:t>
            </a:r>
          </a:p>
          <a:p>
            <a:pPr lvl="1"/>
            <a:r>
              <a:rPr lang="en-US" dirty="0"/>
              <a:t>Walk through consent process</a:t>
            </a:r>
          </a:p>
          <a:p>
            <a:pPr lvl="1"/>
            <a:r>
              <a:rPr lang="en-US" dirty="0"/>
              <a:t>Who can obtain consent</a:t>
            </a:r>
          </a:p>
          <a:p>
            <a:pPr lvl="1"/>
            <a:r>
              <a:rPr lang="en-US" dirty="0"/>
              <a:t>Allowable methods (e.g. via phone, online platforms like Zoom, in-person, DocuSign, etc.)</a:t>
            </a:r>
          </a:p>
          <a:p>
            <a:pPr lvl="1"/>
            <a:r>
              <a:rPr lang="en-US" dirty="0"/>
              <a:t>Documentation of consent (including systems used, such as REDCap)</a:t>
            </a:r>
          </a:p>
          <a:p>
            <a:pPr lvl="1"/>
            <a:r>
              <a:rPr lang="en-US" dirty="0"/>
              <a:t>Timing</a:t>
            </a:r>
          </a:p>
          <a:p>
            <a:pPr lvl="1"/>
            <a:r>
              <a:rPr lang="en-US" dirty="0"/>
              <a:t>Storage </a:t>
            </a:r>
          </a:p>
          <a:p>
            <a:endParaRPr lang="en-US" dirty="0"/>
          </a:p>
        </p:txBody>
      </p:sp>
    </p:spTree>
    <p:extLst>
      <p:ext uri="{BB962C8B-B14F-4D97-AF65-F5344CB8AC3E}">
        <p14:creationId xmlns:p14="http://schemas.microsoft.com/office/powerpoint/2010/main" val="139599415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633EB8-021D-34AA-9D8C-457FB02086D6}"/>
              </a:ext>
            </a:extLst>
          </p:cNvPr>
          <p:cNvSpPr>
            <a:spLocks noGrp="1"/>
          </p:cNvSpPr>
          <p:nvPr>
            <p:ph type="title"/>
          </p:nvPr>
        </p:nvSpPr>
        <p:spPr/>
        <p:txBody>
          <a:bodyPr/>
          <a:lstStyle/>
          <a:p>
            <a:r>
              <a:rPr lang="en-US" dirty="0"/>
              <a:t>Enrollment</a:t>
            </a:r>
          </a:p>
        </p:txBody>
      </p:sp>
      <p:sp>
        <p:nvSpPr>
          <p:cNvPr id="3" name="Content Placeholder 2">
            <a:extLst>
              <a:ext uri="{FF2B5EF4-FFF2-40B4-BE49-F238E27FC236}">
                <a16:creationId xmlns:a16="http://schemas.microsoft.com/office/drawing/2014/main" id="{943FB5DE-784A-3FA7-6229-AC08AD190380}"/>
              </a:ext>
            </a:extLst>
          </p:cNvPr>
          <p:cNvSpPr>
            <a:spLocks noGrp="1"/>
          </p:cNvSpPr>
          <p:nvPr>
            <p:ph idx="1"/>
          </p:nvPr>
        </p:nvSpPr>
        <p:spPr/>
        <p:txBody>
          <a:bodyPr/>
          <a:lstStyle/>
          <a:p>
            <a:r>
              <a:rPr lang="en-US" dirty="0"/>
              <a:t>Outline the following items, if applicable:</a:t>
            </a:r>
          </a:p>
          <a:p>
            <a:pPr lvl="1"/>
            <a:r>
              <a:rPr lang="en-US" dirty="0"/>
              <a:t>Overall enrollment goal and timeline</a:t>
            </a:r>
          </a:p>
          <a:p>
            <a:pPr lvl="1"/>
            <a:r>
              <a:rPr lang="en-US" dirty="0"/>
              <a:t>Site enrollment goal</a:t>
            </a:r>
          </a:p>
          <a:p>
            <a:pPr lvl="1"/>
            <a:r>
              <a:rPr lang="en-US" dirty="0"/>
              <a:t>Study ID assignments</a:t>
            </a:r>
          </a:p>
          <a:p>
            <a:pPr lvl="1"/>
            <a:r>
              <a:rPr lang="en-US" dirty="0"/>
              <a:t>Enrollment Logs</a:t>
            </a:r>
          </a:p>
          <a:p>
            <a:endParaRPr lang="en-US" dirty="0"/>
          </a:p>
        </p:txBody>
      </p:sp>
    </p:spTree>
    <p:extLst>
      <p:ext uri="{BB962C8B-B14F-4D97-AF65-F5344CB8AC3E}">
        <p14:creationId xmlns:p14="http://schemas.microsoft.com/office/powerpoint/2010/main" val="18580888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5D2DC1-2BFD-8E8F-84CF-03F2374AA9B1}"/>
              </a:ext>
            </a:extLst>
          </p:cNvPr>
          <p:cNvSpPr>
            <a:spLocks noGrp="1"/>
          </p:cNvSpPr>
          <p:nvPr>
            <p:ph type="title"/>
          </p:nvPr>
        </p:nvSpPr>
        <p:spPr/>
        <p:txBody>
          <a:bodyPr/>
          <a:lstStyle/>
          <a:p>
            <a:r>
              <a:rPr lang="en-US" dirty="0"/>
              <a:t>Randomization </a:t>
            </a:r>
          </a:p>
        </p:txBody>
      </p:sp>
      <p:sp>
        <p:nvSpPr>
          <p:cNvPr id="3" name="Content Placeholder 2">
            <a:extLst>
              <a:ext uri="{FF2B5EF4-FFF2-40B4-BE49-F238E27FC236}">
                <a16:creationId xmlns:a16="http://schemas.microsoft.com/office/drawing/2014/main" id="{45847360-A53D-728D-FC64-9F31C3327A6C}"/>
              </a:ext>
            </a:extLst>
          </p:cNvPr>
          <p:cNvSpPr>
            <a:spLocks noGrp="1"/>
          </p:cNvSpPr>
          <p:nvPr>
            <p:ph idx="1"/>
          </p:nvPr>
        </p:nvSpPr>
        <p:spPr/>
        <p:txBody>
          <a:bodyPr/>
          <a:lstStyle/>
          <a:p>
            <a:r>
              <a:rPr lang="en-US" dirty="0"/>
              <a:t>Outline randomization process and study arms</a:t>
            </a:r>
          </a:p>
          <a:p>
            <a:endParaRPr lang="en-US" dirty="0"/>
          </a:p>
        </p:txBody>
      </p:sp>
    </p:spTree>
    <p:extLst>
      <p:ext uri="{BB962C8B-B14F-4D97-AF65-F5344CB8AC3E}">
        <p14:creationId xmlns:p14="http://schemas.microsoft.com/office/powerpoint/2010/main" val="271403294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7E4E8CDA-F45E-4A06-E24B-E066053F217B}"/>
              </a:ext>
            </a:extLst>
          </p:cNvPr>
          <p:cNvSpPr>
            <a:spLocks noGrp="1"/>
          </p:cNvSpPr>
          <p:nvPr>
            <p:ph type="title"/>
          </p:nvPr>
        </p:nvSpPr>
        <p:spPr/>
        <p:txBody>
          <a:bodyPr/>
          <a:lstStyle/>
          <a:p>
            <a:r>
              <a:rPr lang="en-US" dirty="0"/>
              <a:t>Study Conduct &amp; </a:t>
            </a:r>
            <a:br>
              <a:rPr lang="en-US" dirty="0"/>
            </a:br>
            <a:r>
              <a:rPr lang="en-US" dirty="0"/>
              <a:t>Visit Procedures</a:t>
            </a:r>
          </a:p>
        </p:txBody>
      </p:sp>
      <p:pic>
        <p:nvPicPr>
          <p:cNvPr id="2" name="Picture 1" descr="Institute for Clinical and Translational Research logo in white text. ">
            <a:extLst>
              <a:ext uri="{FF2B5EF4-FFF2-40B4-BE49-F238E27FC236}">
                <a16:creationId xmlns:a16="http://schemas.microsoft.com/office/drawing/2014/main" id="{E3933F9E-D6CA-8AA7-AD31-1F4C7E35ECE4}"/>
              </a:ext>
            </a:extLst>
          </p:cNvPr>
          <p:cNvPicPr>
            <a:picLocks noChangeAspect="1"/>
          </p:cNvPicPr>
          <p:nvPr/>
        </p:nvPicPr>
        <p:blipFill>
          <a:blip r:embed="rId2">
            <a:extLst>
              <a:ext uri="{28A0092B-C50C-407E-A947-70E740481C1C}">
                <a14:useLocalDpi xmlns:a14="http://schemas.microsoft.com/office/drawing/2010/main" val="0"/>
              </a:ext>
            </a:extLst>
          </a:blip>
          <a:srcRect r="44072"/>
          <a:stretch/>
        </p:blipFill>
        <p:spPr>
          <a:xfrm>
            <a:off x="367840" y="5739286"/>
            <a:ext cx="3476984" cy="885152"/>
          </a:xfrm>
          <a:prstGeom prst="rect">
            <a:avLst/>
          </a:prstGeom>
        </p:spPr>
      </p:pic>
    </p:spTree>
    <p:extLst>
      <p:ext uri="{BB962C8B-B14F-4D97-AF65-F5344CB8AC3E}">
        <p14:creationId xmlns:p14="http://schemas.microsoft.com/office/powerpoint/2010/main" val="120725706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3FEA4B-9295-2006-A030-1380FD637FAE}"/>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52DEB94-6092-968A-F5C1-05D3D3F3B251}"/>
              </a:ext>
            </a:extLst>
          </p:cNvPr>
          <p:cNvSpPr>
            <a:spLocks noGrp="1"/>
          </p:cNvSpPr>
          <p:nvPr>
            <p:ph type="title"/>
          </p:nvPr>
        </p:nvSpPr>
        <p:spPr/>
        <p:txBody>
          <a:bodyPr/>
          <a:lstStyle/>
          <a:p>
            <a:r>
              <a:rPr lang="en-US" dirty="0"/>
              <a:t>Study Design</a:t>
            </a:r>
          </a:p>
        </p:txBody>
      </p:sp>
      <p:sp>
        <p:nvSpPr>
          <p:cNvPr id="5" name="Content Placeholder 4">
            <a:extLst>
              <a:ext uri="{FF2B5EF4-FFF2-40B4-BE49-F238E27FC236}">
                <a16:creationId xmlns:a16="http://schemas.microsoft.com/office/drawing/2014/main" id="{70976E7A-707B-4A64-58F3-2127597C0A26}"/>
              </a:ext>
            </a:extLst>
          </p:cNvPr>
          <p:cNvSpPr>
            <a:spLocks noGrp="1"/>
          </p:cNvSpPr>
          <p:nvPr>
            <p:ph idx="1"/>
          </p:nvPr>
        </p:nvSpPr>
        <p:spPr/>
        <p:txBody>
          <a:bodyPr/>
          <a:lstStyle/>
          <a:p>
            <a:r>
              <a:rPr lang="en-US" dirty="0"/>
              <a:t>Insert study design schematic and describe study activities</a:t>
            </a:r>
          </a:p>
          <a:p>
            <a:pPr lvl="1"/>
            <a:r>
              <a:rPr lang="en-US" dirty="0"/>
              <a:t>Note: A study design schematic is a visual overview of the study design that illustrates participant flow, study phases, treatment or intervention periods, randomization (if applicable), and key study milestones. It is intended to provide a high-level understanding of how the study is conducted from enrollment through study completion.</a:t>
            </a:r>
          </a:p>
        </p:txBody>
      </p:sp>
    </p:spTree>
    <p:extLst>
      <p:ext uri="{BB962C8B-B14F-4D97-AF65-F5344CB8AC3E}">
        <p14:creationId xmlns:p14="http://schemas.microsoft.com/office/powerpoint/2010/main" val="30081454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6DB8DE-772F-6337-41CF-342B90F89E9F}"/>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B16B389-B695-1AC9-6321-4175D69F37BB}"/>
              </a:ext>
            </a:extLst>
          </p:cNvPr>
          <p:cNvSpPr>
            <a:spLocks noGrp="1"/>
          </p:cNvSpPr>
          <p:nvPr>
            <p:ph type="title"/>
          </p:nvPr>
        </p:nvSpPr>
        <p:spPr/>
        <p:txBody>
          <a:bodyPr/>
          <a:lstStyle/>
          <a:p>
            <a:r>
              <a:rPr lang="en-US" dirty="0"/>
              <a:t>Study Procedures</a:t>
            </a:r>
          </a:p>
        </p:txBody>
      </p:sp>
      <p:sp>
        <p:nvSpPr>
          <p:cNvPr id="5" name="Content Placeholder 4">
            <a:extLst>
              <a:ext uri="{FF2B5EF4-FFF2-40B4-BE49-F238E27FC236}">
                <a16:creationId xmlns:a16="http://schemas.microsoft.com/office/drawing/2014/main" id="{E4D8D9BC-8A89-AEF2-720E-3D86DA7F9638}"/>
              </a:ext>
            </a:extLst>
          </p:cNvPr>
          <p:cNvSpPr>
            <a:spLocks noGrp="1"/>
          </p:cNvSpPr>
          <p:nvPr>
            <p:ph idx="1"/>
          </p:nvPr>
        </p:nvSpPr>
        <p:spPr/>
        <p:txBody>
          <a:bodyPr/>
          <a:lstStyle/>
          <a:p>
            <a:r>
              <a:rPr lang="en-US" dirty="0"/>
              <a:t>Insert schedule of events table, or list out study activities by visit, including compensation timepoints</a:t>
            </a:r>
          </a:p>
          <a:p>
            <a:pPr lvl="1"/>
            <a:r>
              <a:rPr lang="en-US" dirty="0"/>
              <a:t>Note: A calendar or schedule of events is a detailed table outlining the timing and frequency of specific study activities and procedures throughout the study. It serves as the operational guide for when specific study-related activities should occur.</a:t>
            </a:r>
          </a:p>
          <a:p>
            <a:r>
              <a:rPr lang="en-US" dirty="0"/>
              <a:t>Describe study activities and timing</a:t>
            </a:r>
          </a:p>
        </p:txBody>
      </p:sp>
    </p:spTree>
    <p:extLst>
      <p:ext uri="{BB962C8B-B14F-4D97-AF65-F5344CB8AC3E}">
        <p14:creationId xmlns:p14="http://schemas.microsoft.com/office/powerpoint/2010/main" val="412252034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A230C7-287F-28F6-1231-4CF6732C5340}"/>
              </a:ext>
            </a:extLst>
          </p:cNvPr>
          <p:cNvSpPr>
            <a:spLocks noGrp="1"/>
          </p:cNvSpPr>
          <p:nvPr>
            <p:ph type="title"/>
          </p:nvPr>
        </p:nvSpPr>
        <p:spPr/>
        <p:txBody>
          <a:bodyPr/>
          <a:lstStyle/>
          <a:p>
            <a:r>
              <a:rPr lang="en-US" dirty="0"/>
              <a:t>Retention Methods</a:t>
            </a:r>
          </a:p>
        </p:txBody>
      </p:sp>
      <p:sp>
        <p:nvSpPr>
          <p:cNvPr id="3" name="Content Placeholder 2">
            <a:extLst>
              <a:ext uri="{FF2B5EF4-FFF2-40B4-BE49-F238E27FC236}">
                <a16:creationId xmlns:a16="http://schemas.microsoft.com/office/drawing/2014/main" id="{E8234B77-FF44-4314-39E9-853A93CAD154}"/>
              </a:ext>
            </a:extLst>
          </p:cNvPr>
          <p:cNvSpPr>
            <a:spLocks noGrp="1"/>
          </p:cNvSpPr>
          <p:nvPr>
            <p:ph idx="1"/>
          </p:nvPr>
        </p:nvSpPr>
        <p:spPr/>
        <p:txBody>
          <a:bodyPr/>
          <a:lstStyle/>
          <a:p>
            <a:r>
              <a:rPr lang="en-US" dirty="0"/>
              <a:t>List approved retention methods </a:t>
            </a:r>
          </a:p>
          <a:p>
            <a:r>
              <a:rPr lang="en-US" dirty="0"/>
              <a:t>List approved participant-facing materials for retention</a:t>
            </a:r>
          </a:p>
          <a:p>
            <a:endParaRPr lang="en-US" dirty="0"/>
          </a:p>
        </p:txBody>
      </p:sp>
    </p:spTree>
    <p:extLst>
      <p:ext uri="{BB962C8B-B14F-4D97-AF65-F5344CB8AC3E}">
        <p14:creationId xmlns:p14="http://schemas.microsoft.com/office/powerpoint/2010/main" val="21240828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B030C8-E0E8-AD6E-3D26-219344063A3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BE9CAB78-CC9F-F664-4F26-2A875896FCD7}"/>
              </a:ext>
            </a:extLst>
          </p:cNvPr>
          <p:cNvSpPr>
            <a:spLocks noGrp="1"/>
          </p:cNvSpPr>
          <p:nvPr>
            <p:ph type="title"/>
          </p:nvPr>
        </p:nvSpPr>
        <p:spPr/>
        <p:txBody>
          <a:bodyPr/>
          <a:lstStyle/>
          <a:p>
            <a:r>
              <a:rPr lang="en-US" dirty="0"/>
              <a:t>Laboratory Procedures</a:t>
            </a:r>
          </a:p>
        </p:txBody>
      </p:sp>
      <p:sp>
        <p:nvSpPr>
          <p:cNvPr id="5" name="Content Placeholder 4">
            <a:extLst>
              <a:ext uri="{FF2B5EF4-FFF2-40B4-BE49-F238E27FC236}">
                <a16:creationId xmlns:a16="http://schemas.microsoft.com/office/drawing/2014/main" id="{FE02572E-802E-8AF2-7AC3-EC7AF4C26DE4}"/>
              </a:ext>
            </a:extLst>
          </p:cNvPr>
          <p:cNvSpPr>
            <a:spLocks noGrp="1"/>
          </p:cNvSpPr>
          <p:nvPr>
            <p:ph idx="1"/>
          </p:nvPr>
        </p:nvSpPr>
        <p:spPr/>
        <p:txBody>
          <a:bodyPr/>
          <a:lstStyle/>
          <a:p>
            <a:r>
              <a:rPr lang="en-US" dirty="0"/>
              <a:t>Outline the following items, if applicable:</a:t>
            </a:r>
          </a:p>
          <a:p>
            <a:pPr lvl="1"/>
            <a:r>
              <a:rPr lang="en-US" dirty="0"/>
              <a:t>Lab processing and procedures</a:t>
            </a:r>
          </a:p>
          <a:p>
            <a:pPr lvl="1"/>
            <a:r>
              <a:rPr lang="en-US" dirty="0"/>
              <a:t>Who is responsible </a:t>
            </a:r>
          </a:p>
          <a:p>
            <a:pPr lvl="1"/>
            <a:r>
              <a:rPr lang="en-US" dirty="0"/>
              <a:t>Locations</a:t>
            </a:r>
          </a:p>
          <a:p>
            <a:pPr lvl="1"/>
            <a:r>
              <a:rPr lang="en-US" dirty="0"/>
              <a:t>Timing</a:t>
            </a:r>
          </a:p>
          <a:p>
            <a:pPr lvl="1"/>
            <a:r>
              <a:rPr lang="en-US" dirty="0"/>
              <a:t>Shipping </a:t>
            </a:r>
          </a:p>
        </p:txBody>
      </p:sp>
    </p:spTree>
    <p:extLst>
      <p:ext uri="{BB962C8B-B14F-4D97-AF65-F5344CB8AC3E}">
        <p14:creationId xmlns:p14="http://schemas.microsoft.com/office/powerpoint/2010/main" val="40224404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6A8E10BA-93BA-2D84-1190-76F9498B8C7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1F98743-E407-0C9E-E344-4413F3D0D28C}"/>
              </a:ext>
            </a:extLst>
          </p:cNvPr>
          <p:cNvSpPr>
            <a:spLocks noGrp="1"/>
          </p:cNvSpPr>
          <p:nvPr>
            <p:ph type="title"/>
          </p:nvPr>
        </p:nvSpPr>
        <p:spPr>
          <a:xfrm>
            <a:off x="955766" y="1671411"/>
            <a:ext cx="5771605" cy="2182132"/>
          </a:xfrm>
        </p:spPr>
        <p:txBody>
          <a:bodyPr>
            <a:normAutofit fontScale="90000"/>
          </a:bodyPr>
          <a:lstStyle/>
          <a:p>
            <a:r>
              <a:rPr lang="en-US" sz="8000" b="1" dirty="0">
                <a:solidFill>
                  <a:schemeClr val="bg1"/>
                </a:solidFill>
              </a:rPr>
              <a:t>Any Questions?</a:t>
            </a:r>
          </a:p>
        </p:txBody>
      </p:sp>
      <p:sp>
        <p:nvSpPr>
          <p:cNvPr id="11" name="Rectangle 10">
            <a:extLst>
              <a:ext uri="{FF2B5EF4-FFF2-40B4-BE49-F238E27FC236}">
                <a16:creationId xmlns:a16="http://schemas.microsoft.com/office/drawing/2014/main" id="{2AA0805B-97D3-09D9-9BFA-6290CE5724B1}"/>
              </a:ext>
              <a:ext uri="{C183D7F6-B498-43B3-948B-1728B52AA6E4}">
                <adec:decorative xmlns:adec="http://schemas.microsoft.com/office/drawing/2017/decorative" val="1"/>
              </a:ext>
            </a:extLst>
          </p:cNvPr>
          <p:cNvSpPr/>
          <p:nvPr/>
        </p:nvSpPr>
        <p:spPr>
          <a:xfrm>
            <a:off x="0" y="5525589"/>
            <a:ext cx="12192000" cy="1554479"/>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48F72BD7-F0DC-3FF9-6ABB-FB65E2795799}"/>
              </a:ext>
            </a:extLst>
          </p:cNvPr>
          <p:cNvSpPr/>
          <p:nvPr/>
        </p:nvSpPr>
        <p:spPr>
          <a:xfrm>
            <a:off x="8346076" y="5081450"/>
            <a:ext cx="1071155" cy="1071155"/>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Graphic 9" descr="Question mark with solid fill">
            <a:extLst>
              <a:ext uri="{FF2B5EF4-FFF2-40B4-BE49-F238E27FC236}">
                <a16:creationId xmlns:a16="http://schemas.microsoft.com/office/drawing/2014/main" id="{BCD19E72-A606-CDB5-AA24-65F22EC6552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66657" y="-171994"/>
            <a:ext cx="7029994" cy="7029994"/>
          </a:xfrm>
          <a:prstGeom prst="rect">
            <a:avLst/>
          </a:prstGeom>
        </p:spPr>
      </p:pic>
      <p:pic>
        <p:nvPicPr>
          <p:cNvPr id="2" name="Picture 1" descr="Institute for Clinical and Translational Research logo in white text. ">
            <a:extLst>
              <a:ext uri="{FF2B5EF4-FFF2-40B4-BE49-F238E27FC236}">
                <a16:creationId xmlns:a16="http://schemas.microsoft.com/office/drawing/2014/main" id="{5D8669C1-90FD-EF9D-9F82-BC4557FE67A3}"/>
              </a:ext>
            </a:extLst>
          </p:cNvPr>
          <p:cNvPicPr>
            <a:picLocks noChangeAspect="1"/>
          </p:cNvPicPr>
          <p:nvPr/>
        </p:nvPicPr>
        <p:blipFill>
          <a:blip r:embed="rId4">
            <a:extLst>
              <a:ext uri="{28A0092B-C50C-407E-A947-70E740481C1C}">
                <a14:useLocalDpi xmlns:a14="http://schemas.microsoft.com/office/drawing/2010/main" val="0"/>
              </a:ext>
            </a:extLst>
          </a:blip>
          <a:srcRect r="44072"/>
          <a:stretch/>
        </p:blipFill>
        <p:spPr>
          <a:xfrm>
            <a:off x="520240" y="5848579"/>
            <a:ext cx="3476984" cy="885152"/>
          </a:xfrm>
          <a:prstGeom prst="rect">
            <a:avLst/>
          </a:prstGeom>
        </p:spPr>
      </p:pic>
    </p:spTree>
    <p:extLst>
      <p:ext uri="{BB962C8B-B14F-4D97-AF65-F5344CB8AC3E}">
        <p14:creationId xmlns:p14="http://schemas.microsoft.com/office/powerpoint/2010/main" val="7354575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01C4D06-5459-BF30-65C2-0E243B1607C0}"/>
              </a:ext>
            </a:extLst>
          </p:cNvPr>
          <p:cNvSpPr>
            <a:spLocks noGrp="1"/>
          </p:cNvSpPr>
          <p:nvPr>
            <p:ph type="title"/>
          </p:nvPr>
        </p:nvSpPr>
        <p:spPr/>
        <p:txBody>
          <a:bodyPr/>
          <a:lstStyle/>
          <a:p>
            <a:r>
              <a:rPr lang="en-US" dirty="0"/>
              <a:t>Drug/Device Information   (if applicable)</a:t>
            </a:r>
          </a:p>
        </p:txBody>
      </p:sp>
      <p:pic>
        <p:nvPicPr>
          <p:cNvPr id="2" name="Picture 1" descr="Institute for Clinical and Translational Research logo in white text. ">
            <a:extLst>
              <a:ext uri="{FF2B5EF4-FFF2-40B4-BE49-F238E27FC236}">
                <a16:creationId xmlns:a16="http://schemas.microsoft.com/office/drawing/2014/main" id="{4F64FAA2-07B3-1BC3-FEF4-CB7F5D0EA193}"/>
              </a:ext>
            </a:extLst>
          </p:cNvPr>
          <p:cNvPicPr>
            <a:picLocks noChangeAspect="1"/>
          </p:cNvPicPr>
          <p:nvPr/>
        </p:nvPicPr>
        <p:blipFill>
          <a:blip r:embed="rId2">
            <a:extLst>
              <a:ext uri="{28A0092B-C50C-407E-A947-70E740481C1C}">
                <a14:useLocalDpi xmlns:a14="http://schemas.microsoft.com/office/drawing/2010/main" val="0"/>
              </a:ext>
            </a:extLst>
          </a:blip>
          <a:srcRect r="44072"/>
          <a:stretch/>
        </p:blipFill>
        <p:spPr>
          <a:xfrm>
            <a:off x="353986" y="5656159"/>
            <a:ext cx="3476984" cy="885152"/>
          </a:xfrm>
          <a:prstGeom prst="rect">
            <a:avLst/>
          </a:prstGeom>
        </p:spPr>
      </p:pic>
    </p:spTree>
    <p:extLst>
      <p:ext uri="{BB962C8B-B14F-4D97-AF65-F5344CB8AC3E}">
        <p14:creationId xmlns:p14="http://schemas.microsoft.com/office/powerpoint/2010/main" val="363335088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F670A9-78D0-EF1D-6DEE-58D0D515D75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D12ED3D5-9C9D-F3C9-BF92-4BFADC6FF73B}"/>
              </a:ext>
            </a:extLst>
          </p:cNvPr>
          <p:cNvSpPr>
            <a:spLocks noGrp="1"/>
          </p:cNvSpPr>
          <p:nvPr>
            <p:ph type="title"/>
          </p:nvPr>
        </p:nvSpPr>
        <p:spPr/>
        <p:txBody>
          <a:bodyPr/>
          <a:lstStyle/>
          <a:p>
            <a:r>
              <a:rPr lang="en-US" dirty="0"/>
              <a:t>Drug/Device Information</a:t>
            </a:r>
          </a:p>
        </p:txBody>
      </p:sp>
      <p:sp>
        <p:nvSpPr>
          <p:cNvPr id="5" name="Content Placeholder 4">
            <a:extLst>
              <a:ext uri="{FF2B5EF4-FFF2-40B4-BE49-F238E27FC236}">
                <a16:creationId xmlns:a16="http://schemas.microsoft.com/office/drawing/2014/main" id="{59F3BAF6-E9A3-F145-4B69-6557F7B7FE90}"/>
              </a:ext>
            </a:extLst>
          </p:cNvPr>
          <p:cNvSpPr>
            <a:spLocks noGrp="1"/>
          </p:cNvSpPr>
          <p:nvPr>
            <p:ph idx="1"/>
          </p:nvPr>
        </p:nvSpPr>
        <p:spPr/>
        <p:txBody>
          <a:bodyPr/>
          <a:lstStyle/>
          <a:p>
            <a:r>
              <a:rPr lang="en-US" dirty="0"/>
              <a:t>List drug/device information</a:t>
            </a:r>
          </a:p>
        </p:txBody>
      </p:sp>
    </p:spTree>
    <p:extLst>
      <p:ext uri="{BB962C8B-B14F-4D97-AF65-F5344CB8AC3E}">
        <p14:creationId xmlns:p14="http://schemas.microsoft.com/office/powerpoint/2010/main" val="24661018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2D46CF-B14B-F700-44E2-469EF784992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FA730E8-3544-5296-C4F9-762F761FC3E9}"/>
              </a:ext>
            </a:extLst>
          </p:cNvPr>
          <p:cNvSpPr>
            <a:spLocks noGrp="1"/>
          </p:cNvSpPr>
          <p:nvPr>
            <p:ph type="title"/>
          </p:nvPr>
        </p:nvSpPr>
        <p:spPr/>
        <p:txBody>
          <a:bodyPr/>
          <a:lstStyle/>
          <a:p>
            <a:r>
              <a:rPr lang="en-US" dirty="0"/>
              <a:t>Drug/Device Preparation &amp; Administration</a:t>
            </a:r>
          </a:p>
        </p:txBody>
      </p:sp>
      <p:sp>
        <p:nvSpPr>
          <p:cNvPr id="5" name="Content Placeholder 4">
            <a:extLst>
              <a:ext uri="{FF2B5EF4-FFF2-40B4-BE49-F238E27FC236}">
                <a16:creationId xmlns:a16="http://schemas.microsoft.com/office/drawing/2014/main" id="{77BCFB16-2271-DFC6-6ABC-D475C3E8D8A7}"/>
              </a:ext>
            </a:extLst>
          </p:cNvPr>
          <p:cNvSpPr>
            <a:spLocks noGrp="1"/>
          </p:cNvSpPr>
          <p:nvPr>
            <p:ph idx="1"/>
          </p:nvPr>
        </p:nvSpPr>
        <p:spPr/>
        <p:txBody>
          <a:bodyPr/>
          <a:lstStyle/>
          <a:p>
            <a:r>
              <a:rPr lang="en-US" dirty="0"/>
              <a:t>Outline the following items, if applicable:</a:t>
            </a:r>
          </a:p>
          <a:p>
            <a:pPr lvl="1"/>
            <a:r>
              <a:rPr lang="en-US" dirty="0"/>
              <a:t>Drug or device preparation </a:t>
            </a:r>
          </a:p>
          <a:p>
            <a:pPr lvl="1"/>
            <a:r>
              <a:rPr lang="en-US" dirty="0"/>
              <a:t>Drug or device administration</a:t>
            </a:r>
          </a:p>
          <a:p>
            <a:pPr lvl="1"/>
            <a:r>
              <a:rPr lang="en-US" dirty="0"/>
              <a:t>Blinding procedures</a:t>
            </a:r>
          </a:p>
          <a:p>
            <a:pPr lvl="1"/>
            <a:r>
              <a:rPr lang="en-US" dirty="0"/>
              <a:t>Pharmacy workflow diagram</a:t>
            </a:r>
          </a:p>
          <a:p>
            <a:endParaRPr lang="en-US" dirty="0"/>
          </a:p>
        </p:txBody>
      </p:sp>
    </p:spTree>
    <p:extLst>
      <p:ext uri="{BB962C8B-B14F-4D97-AF65-F5344CB8AC3E}">
        <p14:creationId xmlns:p14="http://schemas.microsoft.com/office/powerpoint/2010/main" val="369371950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03A1F2-3680-E70A-001E-19F324D58637}"/>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FF7B3E5-2172-2F80-ADA5-BC43AC89D920}"/>
              </a:ext>
            </a:extLst>
          </p:cNvPr>
          <p:cNvSpPr>
            <a:spLocks noGrp="1"/>
          </p:cNvSpPr>
          <p:nvPr>
            <p:ph type="title"/>
          </p:nvPr>
        </p:nvSpPr>
        <p:spPr/>
        <p:txBody>
          <a:bodyPr/>
          <a:lstStyle/>
          <a:p>
            <a:r>
              <a:rPr lang="en-US" dirty="0"/>
              <a:t>Drug Accountability &amp; Storage Requirements</a:t>
            </a:r>
          </a:p>
        </p:txBody>
      </p:sp>
      <p:sp>
        <p:nvSpPr>
          <p:cNvPr id="5" name="Content Placeholder 4">
            <a:extLst>
              <a:ext uri="{FF2B5EF4-FFF2-40B4-BE49-F238E27FC236}">
                <a16:creationId xmlns:a16="http://schemas.microsoft.com/office/drawing/2014/main" id="{8E4E923F-7B2E-968C-4BAD-48FDA1C6B848}"/>
              </a:ext>
            </a:extLst>
          </p:cNvPr>
          <p:cNvSpPr>
            <a:spLocks noGrp="1"/>
          </p:cNvSpPr>
          <p:nvPr>
            <p:ph idx="1"/>
          </p:nvPr>
        </p:nvSpPr>
        <p:spPr/>
        <p:txBody>
          <a:bodyPr/>
          <a:lstStyle/>
          <a:p>
            <a:r>
              <a:rPr lang="en-US" dirty="0"/>
              <a:t>List drug accountability and storage requirements</a:t>
            </a:r>
          </a:p>
        </p:txBody>
      </p:sp>
    </p:spTree>
    <p:extLst>
      <p:ext uri="{BB962C8B-B14F-4D97-AF65-F5344CB8AC3E}">
        <p14:creationId xmlns:p14="http://schemas.microsoft.com/office/powerpoint/2010/main" val="329806156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7062E-5DEB-2ADE-39A0-3AB2D5AABFA4}"/>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97C978D4-A67E-9AF6-2717-4D13B410C194}"/>
              </a:ext>
            </a:extLst>
          </p:cNvPr>
          <p:cNvSpPr>
            <a:spLocks noGrp="1"/>
          </p:cNvSpPr>
          <p:nvPr>
            <p:ph type="title"/>
          </p:nvPr>
        </p:nvSpPr>
        <p:spPr/>
        <p:txBody>
          <a:bodyPr/>
          <a:lstStyle/>
          <a:p>
            <a:r>
              <a:rPr lang="en-US" dirty="0"/>
              <a:t>Drug/Device &amp; Other Risks</a:t>
            </a:r>
          </a:p>
        </p:txBody>
      </p:sp>
      <p:sp>
        <p:nvSpPr>
          <p:cNvPr id="5" name="Content Placeholder 4">
            <a:extLst>
              <a:ext uri="{FF2B5EF4-FFF2-40B4-BE49-F238E27FC236}">
                <a16:creationId xmlns:a16="http://schemas.microsoft.com/office/drawing/2014/main" id="{2A10CE7D-55EF-F390-220C-B30BD8D43E4D}"/>
              </a:ext>
            </a:extLst>
          </p:cNvPr>
          <p:cNvSpPr>
            <a:spLocks noGrp="1"/>
          </p:cNvSpPr>
          <p:nvPr>
            <p:ph idx="1"/>
          </p:nvPr>
        </p:nvSpPr>
        <p:spPr/>
        <p:txBody>
          <a:bodyPr/>
          <a:lstStyle/>
          <a:p>
            <a:r>
              <a:rPr lang="en-US" dirty="0"/>
              <a:t>List risks associated with drug, device, or study activities</a:t>
            </a:r>
          </a:p>
          <a:p>
            <a:endParaRPr lang="en-US" dirty="0"/>
          </a:p>
        </p:txBody>
      </p:sp>
    </p:spTree>
    <p:extLst>
      <p:ext uri="{BB962C8B-B14F-4D97-AF65-F5344CB8AC3E}">
        <p14:creationId xmlns:p14="http://schemas.microsoft.com/office/powerpoint/2010/main" val="37395790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32D68B12-DE06-E049-DCC0-BA4BEC1451FD}"/>
              </a:ext>
            </a:extLst>
          </p:cNvPr>
          <p:cNvSpPr>
            <a:spLocks noGrp="1"/>
          </p:cNvSpPr>
          <p:nvPr>
            <p:ph type="title"/>
          </p:nvPr>
        </p:nvSpPr>
        <p:spPr/>
        <p:txBody>
          <a:bodyPr/>
          <a:lstStyle/>
          <a:p>
            <a:r>
              <a:rPr lang="en-US" dirty="0"/>
              <a:t>Regulatory Requirements </a:t>
            </a:r>
          </a:p>
        </p:txBody>
      </p:sp>
      <p:pic>
        <p:nvPicPr>
          <p:cNvPr id="2" name="Picture 1" descr="Institute for Clinical and Translational Research logo in white text. ">
            <a:extLst>
              <a:ext uri="{FF2B5EF4-FFF2-40B4-BE49-F238E27FC236}">
                <a16:creationId xmlns:a16="http://schemas.microsoft.com/office/drawing/2014/main" id="{1B292AED-4EA6-7807-BB88-E97C9DADED3C}"/>
              </a:ext>
            </a:extLst>
          </p:cNvPr>
          <p:cNvPicPr>
            <a:picLocks noChangeAspect="1"/>
          </p:cNvPicPr>
          <p:nvPr/>
        </p:nvPicPr>
        <p:blipFill>
          <a:blip r:embed="rId2">
            <a:extLst>
              <a:ext uri="{28A0092B-C50C-407E-A947-70E740481C1C}">
                <a14:useLocalDpi xmlns:a14="http://schemas.microsoft.com/office/drawing/2010/main" val="0"/>
              </a:ext>
            </a:extLst>
          </a:blip>
          <a:srcRect r="44072"/>
          <a:stretch/>
        </p:blipFill>
        <p:spPr>
          <a:xfrm>
            <a:off x="381695" y="5642304"/>
            <a:ext cx="3476984" cy="885152"/>
          </a:xfrm>
          <a:prstGeom prst="rect">
            <a:avLst/>
          </a:prstGeom>
        </p:spPr>
      </p:pic>
    </p:spTree>
    <p:extLst>
      <p:ext uri="{BB962C8B-B14F-4D97-AF65-F5344CB8AC3E}">
        <p14:creationId xmlns:p14="http://schemas.microsoft.com/office/powerpoint/2010/main" val="262836518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7226D-FF95-ED1C-EC35-CA94C678BC1B}"/>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292EC1E-4696-7101-696B-8F48B0E11D60}"/>
              </a:ext>
            </a:extLst>
          </p:cNvPr>
          <p:cNvSpPr>
            <a:spLocks noGrp="1"/>
          </p:cNvSpPr>
          <p:nvPr>
            <p:ph type="title"/>
          </p:nvPr>
        </p:nvSpPr>
        <p:spPr/>
        <p:txBody>
          <a:bodyPr/>
          <a:lstStyle/>
          <a:p>
            <a:r>
              <a:rPr lang="en-US" dirty="0"/>
              <a:t>Communication Plan</a:t>
            </a:r>
          </a:p>
        </p:txBody>
      </p:sp>
      <p:sp>
        <p:nvSpPr>
          <p:cNvPr id="5" name="Content Placeholder 4">
            <a:extLst>
              <a:ext uri="{FF2B5EF4-FFF2-40B4-BE49-F238E27FC236}">
                <a16:creationId xmlns:a16="http://schemas.microsoft.com/office/drawing/2014/main" id="{CB5D8757-C885-C1A5-B8A4-74438B4130E1}"/>
              </a:ext>
            </a:extLst>
          </p:cNvPr>
          <p:cNvSpPr>
            <a:spLocks noGrp="1"/>
          </p:cNvSpPr>
          <p:nvPr>
            <p:ph idx="1"/>
          </p:nvPr>
        </p:nvSpPr>
        <p:spPr/>
        <p:txBody>
          <a:bodyPr/>
          <a:lstStyle/>
          <a:p>
            <a:r>
              <a:rPr lang="en-US" dirty="0"/>
              <a:t>Outline communication plan for each component (e.g., IRB, Lead Site, Central Coordinating Center (CCC), Relying Sites, etc.)</a:t>
            </a:r>
          </a:p>
          <a:p>
            <a:pPr marL="0" indent="0">
              <a:buNone/>
            </a:pPr>
            <a:endParaRPr lang="en-US" dirty="0"/>
          </a:p>
        </p:txBody>
      </p:sp>
    </p:spTree>
    <p:extLst>
      <p:ext uri="{BB962C8B-B14F-4D97-AF65-F5344CB8AC3E}">
        <p14:creationId xmlns:p14="http://schemas.microsoft.com/office/powerpoint/2010/main" val="166593593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A4A614-BC09-450F-9D12-0589442EDAB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A6989F7-823A-9315-5944-762E2897BFA1}"/>
              </a:ext>
            </a:extLst>
          </p:cNvPr>
          <p:cNvSpPr>
            <a:spLocks noGrp="1"/>
          </p:cNvSpPr>
          <p:nvPr>
            <p:ph type="title"/>
          </p:nvPr>
        </p:nvSpPr>
        <p:spPr/>
        <p:txBody>
          <a:bodyPr/>
          <a:lstStyle/>
          <a:p>
            <a:r>
              <a:rPr lang="en-US" dirty="0"/>
              <a:t>AE and SAE Reporting</a:t>
            </a:r>
          </a:p>
        </p:txBody>
      </p:sp>
      <p:sp>
        <p:nvSpPr>
          <p:cNvPr id="5" name="Content Placeholder 4">
            <a:extLst>
              <a:ext uri="{FF2B5EF4-FFF2-40B4-BE49-F238E27FC236}">
                <a16:creationId xmlns:a16="http://schemas.microsoft.com/office/drawing/2014/main" id="{314FCFBF-1910-7FD7-AB84-53A84216F641}"/>
              </a:ext>
            </a:extLst>
          </p:cNvPr>
          <p:cNvSpPr>
            <a:spLocks noGrp="1"/>
          </p:cNvSpPr>
          <p:nvPr>
            <p:ph idx="1"/>
          </p:nvPr>
        </p:nvSpPr>
        <p:spPr/>
        <p:txBody>
          <a:bodyPr/>
          <a:lstStyle/>
          <a:p>
            <a:r>
              <a:rPr lang="en-US" dirty="0"/>
              <a:t>Outline the following items:</a:t>
            </a:r>
          </a:p>
          <a:p>
            <a:pPr lvl="1"/>
            <a:r>
              <a:rPr lang="en-US" dirty="0"/>
              <a:t>Define and provide criteria for AEs, SAEs, unanticipated problems, etc.</a:t>
            </a:r>
          </a:p>
          <a:p>
            <a:pPr lvl="1"/>
            <a:r>
              <a:rPr lang="en-US" dirty="0"/>
              <a:t>Provie examples</a:t>
            </a:r>
          </a:p>
          <a:p>
            <a:pPr lvl="1"/>
            <a:r>
              <a:rPr lang="en-US" dirty="0"/>
              <a:t>Reporting process</a:t>
            </a:r>
          </a:p>
          <a:p>
            <a:pPr marL="0" indent="0">
              <a:buNone/>
            </a:pPr>
            <a:endParaRPr lang="en-US" dirty="0"/>
          </a:p>
        </p:txBody>
      </p:sp>
    </p:spTree>
    <p:extLst>
      <p:ext uri="{BB962C8B-B14F-4D97-AF65-F5344CB8AC3E}">
        <p14:creationId xmlns:p14="http://schemas.microsoft.com/office/powerpoint/2010/main" val="328818280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29543A-D253-ADCE-9755-622550E6F8E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870BA0D4-39A0-4A39-0AE6-FF61118E2910}"/>
              </a:ext>
            </a:extLst>
          </p:cNvPr>
          <p:cNvSpPr>
            <a:spLocks noGrp="1"/>
          </p:cNvSpPr>
          <p:nvPr>
            <p:ph type="title"/>
          </p:nvPr>
        </p:nvSpPr>
        <p:spPr/>
        <p:txBody>
          <a:bodyPr/>
          <a:lstStyle/>
          <a:p>
            <a:r>
              <a:rPr lang="en-US" dirty="0"/>
              <a:t>Early Termination &amp; Withdrawal</a:t>
            </a:r>
          </a:p>
        </p:txBody>
      </p:sp>
      <p:sp>
        <p:nvSpPr>
          <p:cNvPr id="5" name="Content Placeholder 4">
            <a:extLst>
              <a:ext uri="{FF2B5EF4-FFF2-40B4-BE49-F238E27FC236}">
                <a16:creationId xmlns:a16="http://schemas.microsoft.com/office/drawing/2014/main" id="{4F66EC98-DF9C-7B07-F755-9732E2931E66}"/>
              </a:ext>
            </a:extLst>
          </p:cNvPr>
          <p:cNvSpPr>
            <a:spLocks noGrp="1"/>
          </p:cNvSpPr>
          <p:nvPr>
            <p:ph idx="1"/>
          </p:nvPr>
        </p:nvSpPr>
        <p:spPr/>
        <p:txBody>
          <a:bodyPr/>
          <a:lstStyle/>
          <a:p>
            <a:r>
              <a:rPr lang="en-US" dirty="0"/>
              <a:t>Outline the following items:</a:t>
            </a:r>
          </a:p>
          <a:p>
            <a:pPr lvl="1"/>
            <a:r>
              <a:rPr lang="en-US" dirty="0"/>
              <a:t>Define and provide criteria </a:t>
            </a:r>
          </a:p>
          <a:p>
            <a:pPr lvl="1"/>
            <a:r>
              <a:rPr lang="en-US" dirty="0"/>
              <a:t>Describe process</a:t>
            </a:r>
          </a:p>
          <a:p>
            <a:pPr lvl="1"/>
            <a:r>
              <a:rPr lang="en-US" dirty="0"/>
              <a:t>Outline documentation</a:t>
            </a:r>
          </a:p>
        </p:txBody>
      </p:sp>
    </p:spTree>
    <p:extLst>
      <p:ext uri="{BB962C8B-B14F-4D97-AF65-F5344CB8AC3E}">
        <p14:creationId xmlns:p14="http://schemas.microsoft.com/office/powerpoint/2010/main" val="25734906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E5CA5C-F5A4-AE22-DE26-02E8DBD9D01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49B6264-7D2F-7B69-7390-0BA84652A978}"/>
              </a:ext>
            </a:extLst>
          </p:cNvPr>
          <p:cNvSpPr>
            <a:spLocks noGrp="1"/>
          </p:cNvSpPr>
          <p:nvPr>
            <p:ph type="title"/>
          </p:nvPr>
        </p:nvSpPr>
        <p:spPr/>
        <p:txBody>
          <a:bodyPr/>
          <a:lstStyle/>
          <a:p>
            <a:r>
              <a:rPr lang="en-US" dirty="0"/>
              <a:t>Protocol Deviations &amp; Violations</a:t>
            </a:r>
          </a:p>
        </p:txBody>
      </p:sp>
      <p:sp>
        <p:nvSpPr>
          <p:cNvPr id="5" name="Content Placeholder 4">
            <a:extLst>
              <a:ext uri="{FF2B5EF4-FFF2-40B4-BE49-F238E27FC236}">
                <a16:creationId xmlns:a16="http://schemas.microsoft.com/office/drawing/2014/main" id="{64E760F0-F142-C017-BD9A-43048A8E4D91}"/>
              </a:ext>
            </a:extLst>
          </p:cNvPr>
          <p:cNvSpPr>
            <a:spLocks noGrp="1"/>
          </p:cNvSpPr>
          <p:nvPr>
            <p:ph idx="1"/>
          </p:nvPr>
        </p:nvSpPr>
        <p:spPr/>
        <p:txBody>
          <a:bodyPr/>
          <a:lstStyle/>
          <a:p>
            <a:r>
              <a:rPr lang="en-US" dirty="0"/>
              <a:t>Outline the following items:</a:t>
            </a:r>
          </a:p>
          <a:p>
            <a:pPr lvl="1"/>
            <a:r>
              <a:rPr lang="en-US" dirty="0"/>
              <a:t>Define and provide criteria</a:t>
            </a:r>
          </a:p>
          <a:p>
            <a:pPr lvl="1"/>
            <a:r>
              <a:rPr lang="en-US" dirty="0"/>
              <a:t>Provie examples</a:t>
            </a:r>
          </a:p>
          <a:p>
            <a:pPr lvl="1"/>
            <a:r>
              <a:rPr lang="en-US" dirty="0"/>
              <a:t>Reporting process</a:t>
            </a:r>
          </a:p>
          <a:p>
            <a:endParaRPr lang="en-US" dirty="0"/>
          </a:p>
        </p:txBody>
      </p:sp>
    </p:spTree>
    <p:extLst>
      <p:ext uri="{BB962C8B-B14F-4D97-AF65-F5344CB8AC3E}">
        <p14:creationId xmlns:p14="http://schemas.microsoft.com/office/powerpoint/2010/main" val="344248807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C579DA-5504-F5BB-32DC-CB3D1D17C3EE}"/>
              </a:ext>
            </a:extLst>
          </p:cNvPr>
          <p:cNvSpPr>
            <a:spLocks noGrp="1"/>
          </p:cNvSpPr>
          <p:nvPr>
            <p:ph type="title"/>
          </p:nvPr>
        </p:nvSpPr>
        <p:spPr/>
        <p:txBody>
          <a:bodyPr/>
          <a:lstStyle/>
          <a:p>
            <a:r>
              <a:rPr lang="en-US" dirty="0"/>
              <a:t>Unblinding Process</a:t>
            </a:r>
          </a:p>
        </p:txBody>
      </p:sp>
      <p:sp>
        <p:nvSpPr>
          <p:cNvPr id="3" name="Content Placeholder 2">
            <a:extLst>
              <a:ext uri="{FF2B5EF4-FFF2-40B4-BE49-F238E27FC236}">
                <a16:creationId xmlns:a16="http://schemas.microsoft.com/office/drawing/2014/main" id="{49EB24D3-F506-F530-69B2-FF2943D7CCCB}"/>
              </a:ext>
            </a:extLst>
          </p:cNvPr>
          <p:cNvSpPr>
            <a:spLocks noGrp="1"/>
          </p:cNvSpPr>
          <p:nvPr>
            <p:ph idx="1"/>
          </p:nvPr>
        </p:nvSpPr>
        <p:spPr/>
        <p:txBody>
          <a:bodyPr/>
          <a:lstStyle/>
          <a:p>
            <a:r>
              <a:rPr lang="en-US" dirty="0"/>
              <a:t>Describe unblinding procedures, if applicable</a:t>
            </a:r>
          </a:p>
        </p:txBody>
      </p:sp>
    </p:spTree>
    <p:extLst>
      <p:ext uri="{BB962C8B-B14F-4D97-AF65-F5344CB8AC3E}">
        <p14:creationId xmlns:p14="http://schemas.microsoft.com/office/powerpoint/2010/main" val="10669638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C65684FF-1B90-5E47-3111-9FEABE60A882}"/>
              </a:ext>
            </a:extLst>
          </p:cNvPr>
          <p:cNvSpPr>
            <a:spLocks noGrp="1"/>
          </p:cNvSpPr>
          <p:nvPr>
            <p:ph type="title"/>
          </p:nvPr>
        </p:nvSpPr>
        <p:spPr>
          <a:xfrm>
            <a:off x="955766" y="1671411"/>
            <a:ext cx="5771605" cy="2182132"/>
          </a:xfrm>
        </p:spPr>
        <p:txBody>
          <a:bodyPr>
            <a:normAutofit fontScale="90000"/>
          </a:bodyPr>
          <a:lstStyle/>
          <a:p>
            <a:r>
              <a:rPr lang="en-US" sz="8000" b="1" dirty="0">
                <a:solidFill>
                  <a:schemeClr val="bg1"/>
                </a:solidFill>
              </a:rPr>
              <a:t>Any Questions?</a:t>
            </a:r>
          </a:p>
        </p:txBody>
      </p:sp>
      <p:sp>
        <p:nvSpPr>
          <p:cNvPr id="11" name="Rectangle 10">
            <a:extLst>
              <a:ext uri="{FF2B5EF4-FFF2-40B4-BE49-F238E27FC236}">
                <a16:creationId xmlns:a16="http://schemas.microsoft.com/office/drawing/2014/main" id="{8C5C525D-5FCB-47D5-9C4F-E41CA17B9358}"/>
              </a:ext>
              <a:ext uri="{C183D7F6-B498-43B3-948B-1728B52AA6E4}">
                <adec:decorative xmlns:adec="http://schemas.microsoft.com/office/drawing/2017/decorative" val="1"/>
              </a:ext>
            </a:extLst>
          </p:cNvPr>
          <p:cNvSpPr/>
          <p:nvPr/>
        </p:nvSpPr>
        <p:spPr>
          <a:xfrm>
            <a:off x="0" y="5525589"/>
            <a:ext cx="12192000" cy="1554479"/>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D04D189D-D498-26F7-F9D9-A8B1FD086544}"/>
              </a:ext>
            </a:extLst>
          </p:cNvPr>
          <p:cNvSpPr/>
          <p:nvPr/>
        </p:nvSpPr>
        <p:spPr>
          <a:xfrm>
            <a:off x="8346076" y="5081450"/>
            <a:ext cx="1071155" cy="1071155"/>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Graphic 9" descr="Question mark with solid fill">
            <a:extLst>
              <a:ext uri="{FF2B5EF4-FFF2-40B4-BE49-F238E27FC236}">
                <a16:creationId xmlns:a16="http://schemas.microsoft.com/office/drawing/2014/main" id="{05447D3C-225D-9752-F4BE-AC9CF296E46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66657" y="-171994"/>
            <a:ext cx="7029994" cy="7029994"/>
          </a:xfrm>
          <a:prstGeom prst="rect">
            <a:avLst/>
          </a:prstGeom>
        </p:spPr>
      </p:pic>
      <p:pic>
        <p:nvPicPr>
          <p:cNvPr id="14" name="Picture 13" descr="Institute for Clinical and Translational Research logo in white text. ">
            <a:extLst>
              <a:ext uri="{FF2B5EF4-FFF2-40B4-BE49-F238E27FC236}">
                <a16:creationId xmlns:a16="http://schemas.microsoft.com/office/drawing/2014/main" id="{F5AA15A2-C445-614D-E3B0-48FAB059E005}"/>
              </a:ext>
            </a:extLst>
          </p:cNvPr>
          <p:cNvPicPr>
            <a:picLocks noChangeAspect="1"/>
          </p:cNvPicPr>
          <p:nvPr/>
        </p:nvPicPr>
        <p:blipFill>
          <a:blip r:embed="rId4">
            <a:extLst>
              <a:ext uri="{28A0092B-C50C-407E-A947-70E740481C1C}">
                <a14:useLocalDpi xmlns:a14="http://schemas.microsoft.com/office/drawing/2010/main" val="0"/>
              </a:ext>
            </a:extLst>
          </a:blip>
          <a:srcRect r="44072"/>
          <a:stretch/>
        </p:blipFill>
        <p:spPr>
          <a:xfrm>
            <a:off x="922021" y="5696948"/>
            <a:ext cx="4066903" cy="1035330"/>
          </a:xfrm>
          <a:prstGeom prst="rect">
            <a:avLst/>
          </a:prstGeom>
        </p:spPr>
      </p:pic>
    </p:spTree>
    <p:extLst>
      <p:ext uri="{BB962C8B-B14F-4D97-AF65-F5344CB8AC3E}">
        <p14:creationId xmlns:p14="http://schemas.microsoft.com/office/powerpoint/2010/main" val="36071566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601DC8-DAF5-8AD6-7598-D98D7D673826}"/>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401E8E0C-1FC1-CBD0-212F-DC9D1E41A7F1}"/>
              </a:ext>
            </a:extLst>
          </p:cNvPr>
          <p:cNvSpPr>
            <a:spLocks noGrp="1"/>
          </p:cNvSpPr>
          <p:nvPr>
            <p:ph type="title"/>
          </p:nvPr>
        </p:nvSpPr>
        <p:spPr/>
        <p:txBody>
          <a:bodyPr/>
          <a:lstStyle/>
          <a:p>
            <a:r>
              <a:rPr lang="en-US" dirty="0"/>
              <a:t>Study Monitoring</a:t>
            </a:r>
          </a:p>
        </p:txBody>
      </p:sp>
      <p:sp>
        <p:nvSpPr>
          <p:cNvPr id="5" name="Content Placeholder 4">
            <a:extLst>
              <a:ext uri="{FF2B5EF4-FFF2-40B4-BE49-F238E27FC236}">
                <a16:creationId xmlns:a16="http://schemas.microsoft.com/office/drawing/2014/main" id="{A6EB70F0-521A-3802-732D-BA26FC2D0C66}"/>
              </a:ext>
            </a:extLst>
          </p:cNvPr>
          <p:cNvSpPr>
            <a:spLocks noGrp="1"/>
          </p:cNvSpPr>
          <p:nvPr>
            <p:ph idx="1"/>
          </p:nvPr>
        </p:nvSpPr>
        <p:spPr/>
        <p:txBody>
          <a:bodyPr/>
          <a:lstStyle/>
          <a:p>
            <a:r>
              <a:rPr lang="en-US" dirty="0"/>
              <a:t>Outline the following items, if applicable:</a:t>
            </a:r>
          </a:p>
          <a:p>
            <a:pPr lvl="1"/>
            <a:r>
              <a:rPr lang="en-US" dirty="0"/>
              <a:t>Monitoring process</a:t>
            </a:r>
          </a:p>
          <a:p>
            <a:pPr lvl="1"/>
            <a:r>
              <a:rPr lang="en-US" dirty="0"/>
              <a:t>Who will monitor sites?</a:t>
            </a:r>
          </a:p>
          <a:p>
            <a:pPr lvl="1"/>
            <a:r>
              <a:rPr lang="en-US" dirty="0"/>
              <a:t>How often will sites be monitored?</a:t>
            </a:r>
          </a:p>
          <a:p>
            <a:pPr lvl="1"/>
            <a:r>
              <a:rPr lang="en-US" dirty="0"/>
              <a:t>What source data will be monitored?</a:t>
            </a:r>
          </a:p>
          <a:p>
            <a:pPr lvl="1"/>
            <a:r>
              <a:rPr lang="en-US" dirty="0"/>
              <a:t>In-person, virtual, or both?</a:t>
            </a:r>
          </a:p>
          <a:p>
            <a:pPr lvl="1"/>
            <a:r>
              <a:rPr lang="en-US" dirty="0"/>
              <a:t>Data query process and expectations</a:t>
            </a:r>
          </a:p>
        </p:txBody>
      </p:sp>
    </p:spTree>
    <p:extLst>
      <p:ext uri="{BB962C8B-B14F-4D97-AF65-F5344CB8AC3E}">
        <p14:creationId xmlns:p14="http://schemas.microsoft.com/office/powerpoint/2010/main" val="290883151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3AF26E1-3056-A497-E352-ACC311B5DE5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6CF1823B-DD10-C38A-9334-A63A045FE38E}"/>
              </a:ext>
            </a:extLst>
          </p:cNvPr>
          <p:cNvSpPr>
            <a:spLocks noGrp="1"/>
          </p:cNvSpPr>
          <p:nvPr>
            <p:ph type="title"/>
          </p:nvPr>
        </p:nvSpPr>
        <p:spPr/>
        <p:txBody>
          <a:bodyPr/>
          <a:lstStyle/>
          <a:p>
            <a:r>
              <a:rPr lang="en-US" dirty="0"/>
              <a:t>Good Clinical Practice (GCP)</a:t>
            </a:r>
          </a:p>
        </p:txBody>
      </p:sp>
      <p:sp>
        <p:nvSpPr>
          <p:cNvPr id="5" name="Content Placeholder 4">
            <a:extLst>
              <a:ext uri="{FF2B5EF4-FFF2-40B4-BE49-F238E27FC236}">
                <a16:creationId xmlns:a16="http://schemas.microsoft.com/office/drawing/2014/main" id="{C9E573B4-CAEA-3640-27C0-71B460F3F0E4}"/>
              </a:ext>
            </a:extLst>
          </p:cNvPr>
          <p:cNvSpPr>
            <a:spLocks noGrp="1"/>
          </p:cNvSpPr>
          <p:nvPr>
            <p:ph idx="1"/>
          </p:nvPr>
        </p:nvSpPr>
        <p:spPr/>
        <p:txBody>
          <a:bodyPr/>
          <a:lstStyle/>
          <a:p>
            <a:r>
              <a:rPr lang="en-US" dirty="0"/>
              <a:t>Outline the following items:</a:t>
            </a:r>
          </a:p>
          <a:p>
            <a:pPr lvl="1"/>
            <a:r>
              <a:rPr lang="en-US" dirty="0"/>
              <a:t>Define GCP</a:t>
            </a:r>
          </a:p>
          <a:p>
            <a:pPr lvl="1"/>
            <a:r>
              <a:rPr lang="en-US" dirty="0"/>
              <a:t>Why it’s important </a:t>
            </a:r>
          </a:p>
          <a:p>
            <a:pPr lvl="1"/>
            <a:r>
              <a:rPr lang="en-US" dirty="0"/>
              <a:t>Who is responsible for GCP compliance? </a:t>
            </a:r>
          </a:p>
        </p:txBody>
      </p:sp>
    </p:spTree>
    <p:extLst>
      <p:ext uri="{BB962C8B-B14F-4D97-AF65-F5344CB8AC3E}">
        <p14:creationId xmlns:p14="http://schemas.microsoft.com/office/powerpoint/2010/main" val="30635046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D612AAE-D5EF-F976-7A47-D9317F3162C1}"/>
              </a:ext>
            </a:extLst>
          </p:cNvPr>
          <p:cNvSpPr>
            <a:spLocks noGrp="1"/>
          </p:cNvSpPr>
          <p:nvPr>
            <p:ph type="title"/>
          </p:nvPr>
        </p:nvSpPr>
        <p:spPr/>
        <p:txBody>
          <a:bodyPr/>
          <a:lstStyle/>
          <a:p>
            <a:r>
              <a:rPr lang="en-US" dirty="0"/>
              <a:t>Documentation</a:t>
            </a:r>
          </a:p>
        </p:txBody>
      </p:sp>
      <p:pic>
        <p:nvPicPr>
          <p:cNvPr id="2" name="Picture 1" descr="Institute for Clinical and Translational Research logo in white text. ">
            <a:extLst>
              <a:ext uri="{FF2B5EF4-FFF2-40B4-BE49-F238E27FC236}">
                <a16:creationId xmlns:a16="http://schemas.microsoft.com/office/drawing/2014/main" id="{A7A68C2E-09C3-5FE5-4ADA-4F7761E07D2D}"/>
              </a:ext>
            </a:extLst>
          </p:cNvPr>
          <p:cNvPicPr>
            <a:picLocks noChangeAspect="1"/>
          </p:cNvPicPr>
          <p:nvPr/>
        </p:nvPicPr>
        <p:blipFill>
          <a:blip r:embed="rId3">
            <a:extLst>
              <a:ext uri="{28A0092B-C50C-407E-A947-70E740481C1C}">
                <a14:useLocalDpi xmlns:a14="http://schemas.microsoft.com/office/drawing/2010/main" val="0"/>
              </a:ext>
            </a:extLst>
          </a:blip>
          <a:srcRect r="44072"/>
          <a:stretch/>
        </p:blipFill>
        <p:spPr>
          <a:xfrm>
            <a:off x="341451" y="5749842"/>
            <a:ext cx="3476984" cy="885152"/>
          </a:xfrm>
          <a:prstGeom prst="rect">
            <a:avLst/>
          </a:prstGeom>
        </p:spPr>
      </p:pic>
    </p:spTree>
    <p:extLst>
      <p:ext uri="{BB962C8B-B14F-4D97-AF65-F5344CB8AC3E}">
        <p14:creationId xmlns:p14="http://schemas.microsoft.com/office/powerpoint/2010/main" val="391956894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CE0CB-830C-DB37-BE5F-9D5A0068CE9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362FE582-E84B-03DE-8094-965ABB3744A5}"/>
              </a:ext>
            </a:extLst>
          </p:cNvPr>
          <p:cNvSpPr>
            <a:spLocks noGrp="1"/>
          </p:cNvSpPr>
          <p:nvPr>
            <p:ph type="title"/>
          </p:nvPr>
        </p:nvSpPr>
        <p:spPr/>
        <p:txBody>
          <a:bodyPr/>
          <a:lstStyle/>
          <a:p>
            <a:r>
              <a:rPr lang="en-US" dirty="0"/>
              <a:t>Good Documentation Practice</a:t>
            </a:r>
          </a:p>
        </p:txBody>
      </p:sp>
      <p:sp>
        <p:nvSpPr>
          <p:cNvPr id="5" name="Content Placeholder 4">
            <a:extLst>
              <a:ext uri="{FF2B5EF4-FFF2-40B4-BE49-F238E27FC236}">
                <a16:creationId xmlns:a16="http://schemas.microsoft.com/office/drawing/2014/main" id="{3C20DACD-B28C-C7DB-2E63-2A832BB0A6FC}"/>
              </a:ext>
            </a:extLst>
          </p:cNvPr>
          <p:cNvSpPr>
            <a:spLocks noGrp="1"/>
          </p:cNvSpPr>
          <p:nvPr>
            <p:ph idx="1"/>
          </p:nvPr>
        </p:nvSpPr>
        <p:spPr/>
        <p:txBody>
          <a:bodyPr/>
          <a:lstStyle/>
          <a:p>
            <a:r>
              <a:rPr lang="en-US" dirty="0"/>
              <a:t>Provide information on documentation best practices for your trial to ensure data quality and integrity</a:t>
            </a:r>
          </a:p>
        </p:txBody>
      </p:sp>
    </p:spTree>
    <p:extLst>
      <p:ext uri="{BB962C8B-B14F-4D97-AF65-F5344CB8AC3E}">
        <p14:creationId xmlns:p14="http://schemas.microsoft.com/office/powerpoint/2010/main" val="237132246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C867C-5EAE-EDF3-D2C9-E5EA18BF474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79A224F6-1636-36E7-25F9-D155790C7CC3}"/>
              </a:ext>
            </a:extLst>
          </p:cNvPr>
          <p:cNvSpPr>
            <a:spLocks noGrp="1"/>
          </p:cNvSpPr>
          <p:nvPr>
            <p:ph type="title"/>
          </p:nvPr>
        </p:nvSpPr>
        <p:spPr/>
        <p:txBody>
          <a:bodyPr/>
          <a:lstStyle/>
          <a:p>
            <a:r>
              <a:rPr lang="en-US" dirty="0"/>
              <a:t>Data Entry &amp; Management</a:t>
            </a:r>
          </a:p>
        </p:txBody>
      </p:sp>
      <p:sp>
        <p:nvSpPr>
          <p:cNvPr id="5" name="Content Placeholder 4">
            <a:extLst>
              <a:ext uri="{FF2B5EF4-FFF2-40B4-BE49-F238E27FC236}">
                <a16:creationId xmlns:a16="http://schemas.microsoft.com/office/drawing/2014/main" id="{19B70E41-494A-F92E-8EEF-BF82F59AC05A}"/>
              </a:ext>
            </a:extLst>
          </p:cNvPr>
          <p:cNvSpPr>
            <a:spLocks noGrp="1"/>
          </p:cNvSpPr>
          <p:nvPr>
            <p:ph idx="1"/>
          </p:nvPr>
        </p:nvSpPr>
        <p:spPr/>
        <p:txBody>
          <a:bodyPr/>
          <a:lstStyle/>
          <a:p>
            <a:r>
              <a:rPr lang="en-US" dirty="0"/>
              <a:t>Outline the following items, if applicable:</a:t>
            </a:r>
          </a:p>
          <a:p>
            <a:pPr lvl="1"/>
            <a:r>
              <a:rPr lang="en-US" dirty="0"/>
              <a:t>Data entry process </a:t>
            </a:r>
          </a:p>
          <a:p>
            <a:pPr lvl="1"/>
            <a:r>
              <a:rPr lang="en-US" dirty="0"/>
              <a:t>Data management process</a:t>
            </a:r>
          </a:p>
          <a:p>
            <a:pPr lvl="1"/>
            <a:r>
              <a:rPr lang="en-US" dirty="0"/>
              <a:t>Who is responsible</a:t>
            </a:r>
          </a:p>
          <a:p>
            <a:pPr lvl="1"/>
            <a:r>
              <a:rPr lang="en-US" dirty="0"/>
              <a:t>Data software or databases (e.g., REDCap)</a:t>
            </a:r>
          </a:p>
        </p:txBody>
      </p:sp>
    </p:spTree>
    <p:extLst>
      <p:ext uri="{BB962C8B-B14F-4D97-AF65-F5344CB8AC3E}">
        <p14:creationId xmlns:p14="http://schemas.microsoft.com/office/powerpoint/2010/main" val="95499960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3229F-D4BE-C900-0AD3-71B7F2883CC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C7DC7172-B49D-A7D5-F925-85227C7DD156}"/>
              </a:ext>
            </a:extLst>
          </p:cNvPr>
          <p:cNvSpPr>
            <a:spLocks noGrp="1"/>
          </p:cNvSpPr>
          <p:nvPr>
            <p:ph type="title"/>
          </p:nvPr>
        </p:nvSpPr>
        <p:spPr/>
        <p:txBody>
          <a:bodyPr/>
          <a:lstStyle/>
          <a:p>
            <a:r>
              <a:rPr lang="en-US" dirty="0"/>
              <a:t>Case Report Form (CRF) Review</a:t>
            </a:r>
          </a:p>
        </p:txBody>
      </p:sp>
      <p:sp>
        <p:nvSpPr>
          <p:cNvPr id="5" name="Content Placeholder 4">
            <a:extLst>
              <a:ext uri="{FF2B5EF4-FFF2-40B4-BE49-F238E27FC236}">
                <a16:creationId xmlns:a16="http://schemas.microsoft.com/office/drawing/2014/main" id="{68A56A27-6D83-239A-A924-BC96CFCEE7D2}"/>
              </a:ext>
            </a:extLst>
          </p:cNvPr>
          <p:cNvSpPr>
            <a:spLocks noGrp="1"/>
          </p:cNvSpPr>
          <p:nvPr>
            <p:ph idx="1"/>
          </p:nvPr>
        </p:nvSpPr>
        <p:spPr/>
        <p:txBody>
          <a:bodyPr/>
          <a:lstStyle/>
          <a:p>
            <a:r>
              <a:rPr lang="en-US" dirty="0"/>
              <a:t>Outline the following items:</a:t>
            </a:r>
          </a:p>
          <a:p>
            <a:pPr lvl="1"/>
            <a:r>
              <a:rPr lang="en-US" dirty="0"/>
              <a:t>Walk through each CRF</a:t>
            </a:r>
          </a:p>
          <a:p>
            <a:pPr lvl="1"/>
            <a:r>
              <a:rPr lang="en-US" dirty="0"/>
              <a:t>Who is responsible for completing each CRF</a:t>
            </a:r>
          </a:p>
          <a:p>
            <a:pPr lvl="1"/>
            <a:r>
              <a:rPr lang="en-US" dirty="0"/>
              <a:t>Location/storage</a:t>
            </a:r>
          </a:p>
          <a:p>
            <a:pPr lvl="1"/>
            <a:r>
              <a:rPr lang="en-US" dirty="0"/>
              <a:t>Note: Include screenshots of the CRFs and other study documents to facilitate the walkthrough, or open the documents during the visit and share your screen to review them in real time.</a:t>
            </a:r>
          </a:p>
        </p:txBody>
      </p:sp>
    </p:spTree>
    <p:extLst>
      <p:ext uri="{BB962C8B-B14F-4D97-AF65-F5344CB8AC3E}">
        <p14:creationId xmlns:p14="http://schemas.microsoft.com/office/powerpoint/2010/main" val="282877868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FC03B6-0F5E-F826-60E8-6296C65EFF73}"/>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03A9904-3EA5-B780-DF9B-B6264045E883}"/>
              </a:ext>
            </a:extLst>
          </p:cNvPr>
          <p:cNvSpPr>
            <a:spLocks noGrp="1"/>
          </p:cNvSpPr>
          <p:nvPr>
            <p:ph type="title"/>
          </p:nvPr>
        </p:nvSpPr>
        <p:spPr/>
        <p:txBody>
          <a:bodyPr/>
          <a:lstStyle/>
          <a:p>
            <a:r>
              <a:rPr lang="en-US" dirty="0"/>
              <a:t>Regulatory Binder Review</a:t>
            </a:r>
          </a:p>
        </p:txBody>
      </p:sp>
      <p:sp>
        <p:nvSpPr>
          <p:cNvPr id="5" name="Content Placeholder 4">
            <a:extLst>
              <a:ext uri="{FF2B5EF4-FFF2-40B4-BE49-F238E27FC236}">
                <a16:creationId xmlns:a16="http://schemas.microsoft.com/office/drawing/2014/main" id="{D06C6F54-17A5-A1FC-0138-866A7A31830C}"/>
              </a:ext>
            </a:extLst>
          </p:cNvPr>
          <p:cNvSpPr>
            <a:spLocks noGrp="1"/>
          </p:cNvSpPr>
          <p:nvPr>
            <p:ph idx="1"/>
          </p:nvPr>
        </p:nvSpPr>
        <p:spPr/>
        <p:txBody>
          <a:bodyPr/>
          <a:lstStyle/>
          <a:p>
            <a:r>
              <a:rPr lang="en-US" dirty="0"/>
              <a:t>Outline the following items, if applicable:</a:t>
            </a:r>
          </a:p>
          <a:p>
            <a:pPr lvl="1"/>
            <a:r>
              <a:rPr lang="en-US" dirty="0"/>
              <a:t>Content of regulatory binder</a:t>
            </a:r>
          </a:p>
          <a:p>
            <a:pPr lvl="1"/>
            <a:r>
              <a:rPr lang="en-US" dirty="0"/>
              <a:t>Location/storage</a:t>
            </a:r>
          </a:p>
          <a:p>
            <a:pPr lvl="1"/>
            <a:r>
              <a:rPr lang="en-US" dirty="0"/>
              <a:t>Binder maintenance and who is responsible </a:t>
            </a:r>
          </a:p>
          <a:p>
            <a:endParaRPr lang="en-US" dirty="0"/>
          </a:p>
        </p:txBody>
      </p:sp>
    </p:spTree>
    <p:extLst>
      <p:ext uri="{BB962C8B-B14F-4D97-AF65-F5344CB8AC3E}">
        <p14:creationId xmlns:p14="http://schemas.microsoft.com/office/powerpoint/2010/main" val="25902502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a:extLst>
            <a:ext uri="{FF2B5EF4-FFF2-40B4-BE49-F238E27FC236}">
              <a16:creationId xmlns:a16="http://schemas.microsoft.com/office/drawing/2014/main" id="{72BDE304-0CA2-0E59-585B-98670FCF5478}"/>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AFD7CD56-0828-410A-B7E2-A935C18EF394}"/>
              </a:ext>
            </a:extLst>
          </p:cNvPr>
          <p:cNvSpPr>
            <a:spLocks noGrp="1"/>
          </p:cNvSpPr>
          <p:nvPr>
            <p:ph type="title"/>
          </p:nvPr>
        </p:nvSpPr>
        <p:spPr>
          <a:xfrm>
            <a:off x="955766" y="1671411"/>
            <a:ext cx="5771605" cy="2182132"/>
          </a:xfrm>
        </p:spPr>
        <p:txBody>
          <a:bodyPr>
            <a:normAutofit fontScale="90000"/>
          </a:bodyPr>
          <a:lstStyle/>
          <a:p>
            <a:r>
              <a:rPr lang="en-US" sz="8000" b="1" dirty="0">
                <a:solidFill>
                  <a:schemeClr val="bg1"/>
                </a:solidFill>
              </a:rPr>
              <a:t>Any Questions?</a:t>
            </a:r>
          </a:p>
        </p:txBody>
      </p:sp>
      <p:sp>
        <p:nvSpPr>
          <p:cNvPr id="11" name="Rectangle 10">
            <a:extLst>
              <a:ext uri="{FF2B5EF4-FFF2-40B4-BE49-F238E27FC236}">
                <a16:creationId xmlns:a16="http://schemas.microsoft.com/office/drawing/2014/main" id="{8C4EC293-27FB-326A-6909-FE75420867B0}"/>
              </a:ext>
              <a:ext uri="{C183D7F6-B498-43B3-948B-1728B52AA6E4}">
                <adec:decorative xmlns:adec="http://schemas.microsoft.com/office/drawing/2017/decorative" val="1"/>
              </a:ext>
            </a:extLst>
          </p:cNvPr>
          <p:cNvSpPr/>
          <p:nvPr/>
        </p:nvSpPr>
        <p:spPr>
          <a:xfrm>
            <a:off x="0" y="5525589"/>
            <a:ext cx="12192000" cy="1554479"/>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E27ACF36-D717-B420-8A0E-D200A89AEE99}"/>
              </a:ext>
            </a:extLst>
          </p:cNvPr>
          <p:cNvSpPr/>
          <p:nvPr/>
        </p:nvSpPr>
        <p:spPr>
          <a:xfrm>
            <a:off x="8346076" y="5081450"/>
            <a:ext cx="1071155" cy="1071155"/>
          </a:xfrm>
          <a:prstGeom prst="ellipse">
            <a:avLst/>
          </a:prstGeom>
          <a:ln>
            <a:solidFill>
              <a:schemeClr val="accent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0" name="Graphic 9" descr="Question mark with solid fill">
            <a:extLst>
              <a:ext uri="{FF2B5EF4-FFF2-40B4-BE49-F238E27FC236}">
                <a16:creationId xmlns:a16="http://schemas.microsoft.com/office/drawing/2014/main" id="{27AFAAD5-C233-102B-F067-78F85B8E2A7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5366657" y="-171994"/>
            <a:ext cx="7029994" cy="7029994"/>
          </a:xfrm>
          <a:prstGeom prst="rect">
            <a:avLst/>
          </a:prstGeom>
        </p:spPr>
      </p:pic>
      <p:pic>
        <p:nvPicPr>
          <p:cNvPr id="14" name="Picture 13" descr="Institute for Clinical and Translational Research logo in white text. ">
            <a:extLst>
              <a:ext uri="{FF2B5EF4-FFF2-40B4-BE49-F238E27FC236}">
                <a16:creationId xmlns:a16="http://schemas.microsoft.com/office/drawing/2014/main" id="{B7344F68-DA54-5BBA-D8E8-430649173DA0}"/>
              </a:ext>
            </a:extLst>
          </p:cNvPr>
          <p:cNvPicPr>
            <a:picLocks noChangeAspect="1"/>
          </p:cNvPicPr>
          <p:nvPr/>
        </p:nvPicPr>
        <p:blipFill>
          <a:blip r:embed="rId4">
            <a:extLst>
              <a:ext uri="{28A0092B-C50C-407E-A947-70E740481C1C}">
                <a14:useLocalDpi xmlns:a14="http://schemas.microsoft.com/office/drawing/2010/main" val="0"/>
              </a:ext>
            </a:extLst>
          </a:blip>
          <a:srcRect r="44072"/>
          <a:stretch/>
        </p:blipFill>
        <p:spPr>
          <a:xfrm>
            <a:off x="922021" y="5696948"/>
            <a:ext cx="4066903" cy="1035330"/>
          </a:xfrm>
          <a:prstGeom prst="rect">
            <a:avLst/>
          </a:prstGeom>
        </p:spPr>
      </p:pic>
    </p:spTree>
    <p:extLst>
      <p:ext uri="{BB962C8B-B14F-4D97-AF65-F5344CB8AC3E}">
        <p14:creationId xmlns:p14="http://schemas.microsoft.com/office/powerpoint/2010/main" val="228348651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descr="outside shot of the UW Health Sciences Learning Center ">
            <a:extLst>
              <a:ext uri="{FF2B5EF4-FFF2-40B4-BE49-F238E27FC236}">
                <a16:creationId xmlns:a16="http://schemas.microsoft.com/office/drawing/2014/main" id="{E0C87CD3-37EA-026C-D7DF-4C83F1CE1834}"/>
              </a:ext>
            </a:extLst>
          </p:cNvPr>
          <p:cNvPicPr>
            <a:picLocks noChangeAspect="1"/>
          </p:cNvPicPr>
          <p:nvPr/>
        </p:nvPicPr>
        <p:blipFill>
          <a:blip r:embed="rId3">
            <a:extLst>
              <a:ext uri="{28A0092B-C50C-407E-A947-70E740481C1C}">
                <a14:useLocalDpi xmlns:a14="http://schemas.microsoft.com/office/drawing/2010/main" val="0"/>
              </a:ext>
            </a:extLst>
          </a:blip>
          <a:srcRect t="1" b="33936"/>
          <a:stretch/>
        </p:blipFill>
        <p:spPr>
          <a:xfrm>
            <a:off x="0" y="1488334"/>
            <a:ext cx="12192000" cy="5369666"/>
          </a:xfrm>
          <a:prstGeom prst="rect">
            <a:avLst/>
          </a:prstGeom>
        </p:spPr>
      </p:pic>
      <p:sp>
        <p:nvSpPr>
          <p:cNvPr id="5" name="Rectangle 4">
            <a:extLst>
              <a:ext uri="{FF2B5EF4-FFF2-40B4-BE49-F238E27FC236}">
                <a16:creationId xmlns:a16="http://schemas.microsoft.com/office/drawing/2014/main" id="{9471D890-C8A2-FFC5-3A21-1184CEFD2CEF}"/>
              </a:ext>
            </a:extLst>
          </p:cNvPr>
          <p:cNvSpPr/>
          <p:nvPr/>
        </p:nvSpPr>
        <p:spPr>
          <a:xfrm>
            <a:off x="0" y="-41972"/>
            <a:ext cx="12192000" cy="4261046"/>
          </a:xfrm>
          <a:prstGeom prst="rect">
            <a:avLst/>
          </a:prstGeom>
          <a:solidFill>
            <a:schemeClr val="accent2"/>
          </a:solidFill>
          <a:ln>
            <a:solidFill>
              <a:schemeClr val="accent2"/>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FD918572-0CFB-3B55-647E-D11A46D9F01C}"/>
              </a:ext>
            </a:extLst>
          </p:cNvPr>
          <p:cNvSpPr>
            <a:spLocks noGrp="1"/>
          </p:cNvSpPr>
          <p:nvPr>
            <p:ph type="title"/>
          </p:nvPr>
        </p:nvSpPr>
        <p:spPr>
          <a:xfrm>
            <a:off x="545432" y="2534969"/>
            <a:ext cx="10515600" cy="1325563"/>
          </a:xfrm>
        </p:spPr>
        <p:txBody>
          <a:bodyPr>
            <a:normAutofit/>
          </a:bodyPr>
          <a:lstStyle/>
          <a:p>
            <a:r>
              <a:rPr lang="en-US" sz="5400" b="1" dirty="0">
                <a:solidFill>
                  <a:schemeClr val="bg1"/>
                </a:solidFill>
              </a:rPr>
              <a:t>Thank you </a:t>
            </a:r>
          </a:p>
        </p:txBody>
      </p:sp>
      <p:pic>
        <p:nvPicPr>
          <p:cNvPr id="11" name="Picture 10" descr="Institute for Clinical and Translational Research logo in white text. ">
            <a:extLst>
              <a:ext uri="{FF2B5EF4-FFF2-40B4-BE49-F238E27FC236}">
                <a16:creationId xmlns:a16="http://schemas.microsoft.com/office/drawing/2014/main" id="{4E2B447D-F388-BDB0-1AD6-F86DA581505E}"/>
              </a:ext>
            </a:extLst>
          </p:cNvPr>
          <p:cNvPicPr>
            <a:picLocks noChangeAspect="1"/>
          </p:cNvPicPr>
          <p:nvPr/>
        </p:nvPicPr>
        <p:blipFill>
          <a:blip r:embed="rId4">
            <a:extLst>
              <a:ext uri="{28A0092B-C50C-407E-A947-70E740481C1C}">
                <a14:useLocalDpi xmlns:a14="http://schemas.microsoft.com/office/drawing/2010/main" val="0"/>
              </a:ext>
            </a:extLst>
          </a:blip>
          <a:srcRect r="44072"/>
          <a:stretch/>
        </p:blipFill>
        <p:spPr>
          <a:xfrm>
            <a:off x="7751006" y="328179"/>
            <a:ext cx="4066903" cy="1035330"/>
          </a:xfrm>
          <a:prstGeom prst="rect">
            <a:avLst/>
          </a:prstGeom>
        </p:spPr>
      </p:pic>
    </p:spTree>
    <p:extLst>
      <p:ext uri="{BB962C8B-B14F-4D97-AF65-F5344CB8AC3E}">
        <p14:creationId xmlns:p14="http://schemas.microsoft.com/office/powerpoint/2010/main" val="4048166313"/>
      </p:ext>
    </p:extLst>
  </p:cSld>
  <p:clrMapOvr>
    <a:masterClrMapping/>
  </p:clrMapOvr>
</p:sld>
</file>

<file path=ppt/theme/theme1.xml><?xml version="1.0" encoding="utf-8"?>
<a:theme xmlns:a="http://schemas.openxmlformats.org/drawingml/2006/main" name="Office Theme">
  <a:themeElements>
    <a:clrScheme name="Custom 1">
      <a:dk1>
        <a:srgbClr val="000000"/>
      </a:dk1>
      <a:lt1>
        <a:sysClr val="window" lastClr="FFFFFF"/>
      </a:lt1>
      <a:dk2>
        <a:srgbClr val="333333"/>
      </a:dk2>
      <a:lt2>
        <a:srgbClr val="F7F7F7"/>
      </a:lt2>
      <a:accent1>
        <a:srgbClr val="C5050C"/>
      </a:accent1>
      <a:accent2>
        <a:srgbClr val="9B0000"/>
      </a:accent2>
      <a:accent3>
        <a:srgbClr val="8DD3CE"/>
      </a:accent3>
      <a:accent4>
        <a:srgbClr val="FCCB51"/>
      </a:accent4>
      <a:accent5>
        <a:srgbClr val="432E4F"/>
      </a:accent5>
      <a:accent6>
        <a:srgbClr val="ADADAD"/>
      </a:accent6>
      <a:hlink>
        <a:srgbClr val="0479A8"/>
      </a:hlink>
      <a:folHlink>
        <a:srgbClr val="96607D"/>
      </a:folHlink>
    </a:clrScheme>
    <a:fontScheme name="ICTR">
      <a:majorFont>
        <a:latin typeface="Red Hat Display"/>
        <a:ea typeface=""/>
        <a:cs typeface=""/>
      </a:majorFont>
      <a:minorFont>
        <a:latin typeface="Red Hat Display"/>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Office Theme</Template>
  <TotalTime>38949</TotalTime>
  <Words>1286</Words>
  <Application>Microsoft Office PowerPoint</Application>
  <PresentationFormat>Widescreen</PresentationFormat>
  <Paragraphs>207</Paragraphs>
  <Slides>46</Slides>
  <Notes>28</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46</vt:i4>
      </vt:variant>
    </vt:vector>
  </HeadingPairs>
  <TitlesOfParts>
    <vt:vector size="53" baseType="lpstr">
      <vt:lpstr>Aptos</vt:lpstr>
      <vt:lpstr>Arial</vt:lpstr>
      <vt:lpstr>Red Hat Display</vt:lpstr>
      <vt:lpstr>Red Hat Display ExtraBold</vt:lpstr>
      <vt:lpstr>Red Hat Text</vt:lpstr>
      <vt:lpstr>Red Hat Text Light</vt:lpstr>
      <vt:lpstr>Office Theme</vt:lpstr>
      <vt:lpstr>Site Initiation Visit (SIV) Template</vt:lpstr>
      <vt:lpstr>Agenda</vt:lpstr>
      <vt:lpstr>Welcome &amp; Introductions</vt:lpstr>
      <vt:lpstr>Welcome &amp; Introductions</vt:lpstr>
      <vt:lpstr>Study Overview</vt:lpstr>
      <vt:lpstr>Study Overview</vt:lpstr>
      <vt:lpstr>Study Organizational Structure </vt:lpstr>
      <vt:lpstr>Study Team Overview</vt:lpstr>
      <vt:lpstr>Investigator Responsibilities</vt:lpstr>
      <vt:lpstr>Background</vt:lpstr>
      <vt:lpstr>Objectives &amp; Endpoints  </vt:lpstr>
      <vt:lpstr>Objectives &amp; Endpoints  </vt:lpstr>
      <vt:lpstr>Inclusion &amp; Exclusion Criteria</vt:lpstr>
      <vt:lpstr>Recruitment,  Screening &amp; Enrollment</vt:lpstr>
      <vt:lpstr>Recruitment Strategies</vt:lpstr>
      <vt:lpstr>Screening &amp; Eligibility Confirmation</vt:lpstr>
      <vt:lpstr>Informed Consent Process</vt:lpstr>
      <vt:lpstr>Enrollment</vt:lpstr>
      <vt:lpstr>Randomization </vt:lpstr>
      <vt:lpstr>Study Conduct &amp;  Visit Procedures</vt:lpstr>
      <vt:lpstr>Study Design</vt:lpstr>
      <vt:lpstr>Study Procedures</vt:lpstr>
      <vt:lpstr>Retention Methods</vt:lpstr>
      <vt:lpstr>Laboratory Procedures</vt:lpstr>
      <vt:lpstr>Any Questions?</vt:lpstr>
      <vt:lpstr>Drug/Device Information   (if applicable)</vt:lpstr>
      <vt:lpstr>Drug/Device Information</vt:lpstr>
      <vt:lpstr>Drug/Device Preparation &amp; Administration</vt:lpstr>
      <vt:lpstr>Drug Accountability &amp; Storage Requirements</vt:lpstr>
      <vt:lpstr>Drug/Device &amp; Other Risks</vt:lpstr>
      <vt:lpstr>Regulatory Requirements </vt:lpstr>
      <vt:lpstr>Communication Plan</vt:lpstr>
      <vt:lpstr>AE and SAE Reporting</vt:lpstr>
      <vt:lpstr>Early Termination &amp; Withdrawal</vt:lpstr>
      <vt:lpstr>Protocol Deviations &amp; Violations</vt:lpstr>
      <vt:lpstr>Unblinding Process</vt:lpstr>
      <vt:lpstr>Any Questions?</vt:lpstr>
      <vt:lpstr>Study Monitoring</vt:lpstr>
      <vt:lpstr>Good Clinical Practice (GCP)</vt:lpstr>
      <vt:lpstr>Documentation</vt:lpstr>
      <vt:lpstr>Good Documentation Practice</vt:lpstr>
      <vt:lpstr>Data Entry &amp; Management</vt:lpstr>
      <vt:lpstr>Case Report Form (CRF) Review</vt:lpstr>
      <vt:lpstr>Regulatory Binder Review</vt:lpstr>
      <vt:lpstr>Any Questions?</vt:lpstr>
      <vt:lpstr>Thank you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Lauren Neumann</dc:creator>
  <cp:lastModifiedBy>Ali Moellner</cp:lastModifiedBy>
  <cp:revision>108</cp:revision>
  <dcterms:created xsi:type="dcterms:W3CDTF">2024-11-13T16:51:49Z</dcterms:created>
  <dcterms:modified xsi:type="dcterms:W3CDTF">2026-07-08T22:27:46Z</dcterms:modified>
</cp:coreProperties>
</file>